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972" r:id="rId2"/>
    <p:sldMasterId id="2147483929" r:id="rId3"/>
    <p:sldMasterId id="2147483886" r:id="rId4"/>
  </p:sldMasterIdLst>
  <p:notesMasterIdLst>
    <p:notesMasterId r:id="rId16"/>
  </p:notesMasterIdLst>
  <p:handoutMasterIdLst>
    <p:handoutMasterId r:id="rId17"/>
  </p:handoutMasterIdLst>
  <p:sldIdLst>
    <p:sldId id="261" r:id="rId5"/>
    <p:sldId id="262" r:id="rId6"/>
    <p:sldId id="27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9"/>
    <a:srgbClr val="01ADDB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416" y="200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B0678E-AAC1-9B46-B135-68AEADDE4F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2B01-3A1B-3949-ADEA-B51FCA25E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A6F7-C3EF-C642-94AA-02B27BB62E5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02517-2A80-2C46-A428-8402C2CF62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659E1-64AB-E94F-B264-D596A3C1C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333F-7A51-4A41-A354-2894CC0AB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196C-9547-AD4D-9D64-288031E47A51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BF68-46DE-8849-900B-DAAE9A08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8686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183059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323EB2-20B7-474E-988E-E23698A5A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4C642B9-7930-574E-8E66-61076E58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6F7F5-794E-A349-8CBB-1CF441B9B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0792113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E047C86-6E9E-7140-81C0-8D0A24AC1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BBD4FC-E8BC-7A4B-ADC3-9B56C07CE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C23F4F-15F7-F548-844C-F83DC75F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9538483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B7FA452-265F-8D4A-8018-0064B4408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C8E737-9B0E-4544-A6CB-4A99CD879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2021349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79CF7B3-8D3D-B949-AB2E-175E6B9790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94085"/>
            <a:ext cx="8197114" cy="2753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759F48-9223-BE4B-B372-01A713940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3757616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D8B32CD-B5F4-8147-8C38-762B926E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0104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802E19-ED7B-2D43-A706-F9E63BFC3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A4B02F-2A64-9443-8305-7F895A2DA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B4CF903-E8C7-6A48-992D-E11EB26D4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684" y="36248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D27082-9B9F-6746-B0F9-4786F7BDA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261297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E12D7-B243-5241-B586-1786622D5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7221" y="4048125"/>
            <a:ext cx="1008856" cy="7810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6AB5FF-ACED-DD4A-8C4A-B59E21F52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B81ABDF-A032-B547-82DE-E604CE775F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F1953EA-074F-1142-A20E-5FED749C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374865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E5F98AA-272A-4448-8201-515F6A6DFD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219597"/>
            <a:ext cx="8197114" cy="232524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5B551CB-5469-0F49-80AD-E9F9E9C77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14078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B8826-5E5A-6441-ADD0-615AF9D04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3429567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FCDBEC-8DE8-1C43-B053-64D8C2FD8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1464275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89" y="1783534"/>
            <a:ext cx="8214748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6188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BA055-5037-F24D-80D0-6588326D8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8439148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871750410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46F738CB-6F7A-CA48-9D8C-34CDF95DD3D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81432B-80CD-2D4B-8E63-8A123DED1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6" name="Chart Placeholder 11">
            <a:extLst>
              <a:ext uri="{FF2B5EF4-FFF2-40B4-BE49-F238E27FC236}">
                <a16:creationId xmlns:a16="http://schemas.microsoft.com/office/drawing/2014/main" id="{62AD087D-1BDA-FA40-BB5F-EEC0E814ADD7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783534"/>
            <a:ext cx="3977726" cy="2764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4229239232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10F9567-D1B7-D84D-9E85-FE6B2C7B8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90512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588871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F0CB06A-B992-4242-ACD6-953D025F7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50189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B2418DB-088D-8248-9773-CAAE4BDA2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51973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66A1F3-F48F-5144-8DA8-D345F7F8D3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836707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8A06715-156E-B749-A679-965DEC89D3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923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D199DD-D2ED-6849-A1D3-273214129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4082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C433846-37C9-BB46-8824-6F70370441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188" y="1828796"/>
            <a:ext cx="2393849" cy="27250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07A911-387B-BE4A-8A79-32566B081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595735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329399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7828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362C8EE-EC4F-C345-AF5A-7C391FB5D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671F5-7DF3-A64E-A0ED-3AF3E83822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2024" y="838200"/>
            <a:ext cx="3848101" cy="3590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492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5C986-3BBE-7E44-82E3-C130C2486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720826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C2453D-7A66-EC42-8835-E6A048348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52AFB6-233B-E141-970A-6157BDA25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3996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AE693B-3F39-9447-A62D-1E38AFADE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06C5EA-3D9F-CC48-B3E9-4FD7B00192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6ACDCB7-5829-F045-A530-F6621FEF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7082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61FA0BC-9D24-C940-B95E-90E6FB3C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9D5E575-C6E5-1B40-821A-7D2DBF73E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4982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16AECB-586B-0047-BEBB-BE7E71BE9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174122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6946D9-A6C7-A544-98E3-82BB8463F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5E53F53-AB47-4D43-B9A7-DCB0438D2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255485"/>
            <a:ext cx="6972300" cy="169091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758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9543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68547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18911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62871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49537490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21291439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65344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5ECB7-433F-884B-81A7-4D3352A5B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364272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063283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493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25643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79738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5253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C9C25B-9F32-7E46-A432-6911DE6DF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4807EA-86BA-F24E-9870-74DECF6D3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6293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E839A-8AA5-9241-8B79-4D9CB4772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40FA833-07EE-454E-BE50-4E5469C42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014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277B80-96A0-B741-A518-561A276F1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E46C1-E0FD-6644-907E-E4799DA78D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93A85A7-E5E8-2C4D-8428-FAACFB2CD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222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2F9580-5941-DC4A-84BE-54439BD33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3E4C673-960E-884A-A7AE-E2A1C1ED4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675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D646D4-8614-E94E-8824-0FFEDD1C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957A7-2345-F246-96B7-F2E97AE6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77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F17813-6F33-7F4E-9F67-372656E47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2B077-6AE8-5C41-A3CE-D51F55AFF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104FE20-8255-B040-8096-6ADB5B3A9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7456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495FE-5513-5E72-32D7-0AE344FAE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730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10F9567-D1B7-D84D-9E85-FE6B2C7B8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416312"/>
            <a:ext cx="3222625" cy="442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797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34" y="408878"/>
            <a:ext cx="3222625" cy="4430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898140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1371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049B1-D7E1-EE42-B376-727551EDD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71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D646D4-8614-E94E-8824-0FFEDD1C8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855DB-73B6-3945-B635-AFAD2818C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9021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Whit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82C4F-0A50-D844-BE36-6C94D1387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BF9F1-FEAC-104B-A245-8868D9863D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683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9540D-4734-854D-B907-A9AE1DE7F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967D4-2F7E-C447-96F6-BD27955A0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0" y="4353701"/>
            <a:ext cx="2564230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379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Aggie Blue"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23515868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69445-EB0A-C94A-8218-85C15347E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F0396D-1C5D-E545-9854-49DF8E2483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E4ED7-A3AF-4246-861B-F610600D8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2694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C969E-77D6-EE40-ADB3-CFEEE6484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4020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30411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617245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CE19E9D-6CEA-424C-B1D0-0D9CE65F3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46111E-8E3C-4844-B5D3-70591006D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5617E-F416-0C4B-AC84-4D09CC657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3CCAF5-6D7B-7047-8F62-2A42D114D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934171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B7109-1E20-EE48-916A-52794C4D7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897861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ub-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9338574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6022266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540997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68486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434AFA43-3CDE-664D-BA65-6285700CE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B8E34-A496-1C42-802F-6C1137025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9015B-87EF-C54C-AD75-9EF386ACA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4" y="4353701"/>
            <a:ext cx="2619375" cy="2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053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090172086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71994871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635072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326556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178019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52128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382487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7692682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9412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C9C25B-9F32-7E46-A432-6911DE6DF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E4807EA-86BA-F24E-9870-74DECF6D3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9024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27D4EEA-4A05-5146-B0CB-93626FFA2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47FE9E-DF67-D84F-B9D8-D49042565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9E1FB08-71B9-7F49-9A7F-774A03AEB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7526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131A92-B8A8-2B44-8074-FA2D07D9C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CB794-8836-CD4D-A6F2-5C999D314E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C1AE3B5-9590-EF47-AD7C-1F7AC5DA3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42022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766836-C27B-124F-8229-31883B11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893" y="3943170"/>
            <a:ext cx="3480946" cy="55448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D70F1A1-9FB3-1248-9B9C-13B66276B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9675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0AAC2B-7E65-EE45-956A-B731B7EF0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85" y="3834976"/>
            <a:ext cx="1008856" cy="77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42A9A2-59E1-E149-9AD4-BA6253032A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6" y="4353701"/>
            <a:ext cx="2564230" cy="24984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9C0D993-4BEB-A74C-AB42-23EE5C2DA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086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2099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BC60A5-9CB1-284F-AF8B-6ACE8CDD9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022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091F66D-700E-B344-89D4-834CB6E238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380600-7A40-DE47-802B-2163B35E9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011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3107306-4F9F-A642-9FA1-F90A02184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ABEF7-AAF0-E348-9BC6-382464A63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FB8740F-3026-8E45-BFC1-818BCBAC8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348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A6B15D3-5F67-9447-9EAC-96B47C175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568793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A1F6F-C9F7-124B-A575-4F79A113B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1321F13-EAB1-E042-BA19-B84F67AB4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9552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1086951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AAEC5-0238-B34D-9E9D-FDBE63558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539149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A8F20C1-1D8C-D448-B5AC-D6CF9ECF8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199172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7CD814A-A954-8140-B7C3-8AF72DC99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2931217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nten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6049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onten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038442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U State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6A7D801-A05E-BD45-B1DA-BB8B1AAB51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3567A2-FC1E-CF42-93BA-DBDC42FF1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43EBBC3-D6C4-B64E-BB14-48B1EE1C8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6C8D0A1-345E-8843-86D9-676493F1D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2755613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922372-7C0D-D844-9A5B-F0272F9C8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1706902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 Custom Sub-header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360820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ustom Sub-header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BECC702-4DF1-CE42-AE82-33FB82C67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156225"/>
            <a:ext cx="8197114" cy="26046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70DA0AD-3736-3945-9A5E-3059EFCF62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596389"/>
            <a:ext cx="8184662" cy="378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1" i="0" baseline="0">
                <a:solidFill>
                  <a:srgbClr val="00263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(Arial Bold,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539CB6-8103-CC49-B98B-72211BAB7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432781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265283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0116050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649C80A-64FA-1244-B824-70586DEF31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448" y="1589305"/>
            <a:ext cx="8184662" cy="3200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65D3DA-A0D7-AE4C-9128-DD9ABA98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06197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U State Custom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347BB-5614-F340-9C28-EE90DD6AD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5585" y="3832770"/>
            <a:ext cx="1008856" cy="78105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3143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wo Chart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0" name="Chart Placeholder 11">
            <a:extLst>
              <a:ext uri="{FF2B5EF4-FFF2-40B4-BE49-F238E27FC236}">
                <a16:creationId xmlns:a16="http://schemas.microsoft.com/office/drawing/2014/main" id="{75920390-2798-9B49-B225-907C585D2BC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C8FAFD27-17AF-AC4B-B3AF-ECDD6E19B9D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181874931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Chart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640AAD-5B78-4A41-8750-DC51C2A7A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5323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4" name="Chart Placeholder 11">
            <a:extLst>
              <a:ext uri="{FF2B5EF4-FFF2-40B4-BE49-F238E27FC236}">
                <a16:creationId xmlns:a16="http://schemas.microsoft.com/office/drawing/2014/main" id="{F916E91A-37D5-E345-A3CA-10C6BF6CF9B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30290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F6E0D1F7-C70F-3143-BFF3-DE94EC7743E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667312" y="1638677"/>
            <a:ext cx="3977726" cy="3051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</p:spTree>
    <p:extLst>
      <p:ext uri="{BB962C8B-B14F-4D97-AF65-F5344CB8AC3E}">
        <p14:creationId xmlns:p14="http://schemas.microsoft.com/office/powerpoint/2010/main" val="3363053609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BDB5C6-66AC-114D-9831-83F0E52BD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7C7D41-11DB-B54C-AE7E-D4C438E81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49E132-4E3A-F649-B679-23EA9AA70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496478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5F52C4C-E6AA-2E4D-ADE2-3DE7273EA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7E1E1F-2F18-BB4B-BF4D-A697458B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ED12AAC-33A9-D644-844B-2B7E97652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0393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521121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Image Righ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903CE7F-DC19-0647-99F5-5AF4EF64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375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7C7FFC-1233-6F49-9968-B6E3E2C5C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60" y="595029"/>
            <a:ext cx="5183331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5B8DC5C-4A1A-DF42-9511-2EF3F09D4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961" y="1819562"/>
            <a:ext cx="5183332" cy="27289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637616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Image Left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DF5F5CF-39C3-3647-BFB8-2EFE7CFF6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2625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C620A-A08D-6844-B5F8-8A23A4C6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886" y="658403"/>
            <a:ext cx="5355350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2C710C-B332-B04E-B528-630878B84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9886" y="1882936"/>
            <a:ext cx="5355349" cy="27113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rgbClr val="002639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19128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rio Images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A4D591F-23ED-3B49-9774-BFB383F9C6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7E165123-8E63-E248-BB1B-C10C34305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D4E9031-3C41-0C43-B5C7-0D35EB754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74AFC7-AA1B-DB4F-8226-4EE058011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652528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rio Images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44DF46C-DD48-344D-BB24-EE78CC5A4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296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E53176C-EC2D-C24F-B521-919FC9822E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5455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568E466-7E85-664D-A7C3-DA3B3834C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561" y="1606272"/>
            <a:ext cx="2598345" cy="30800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EF0EF-F0FB-8348-988C-09D2637DA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1" y="321164"/>
            <a:ext cx="840636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522719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C0EBC8-C525-234E-B082-D0B7F79B1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567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wo 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0451B4E-D4FA-B748-BC10-532B6E40A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C236DD8-32D3-6F4A-A559-C49C089D1B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840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ustom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E0BDE2-CC87-7949-B16D-CCA7AD55C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533850"/>
            <a:ext cx="8197114" cy="3249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1ADDB"/>
              </a:buClr>
              <a:buFont typeface="Wingdings" pitchFamily="2" charset="2"/>
              <a:buChar char="§"/>
              <a:defRPr sz="2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ADDB"/>
              </a:buClr>
              <a:buFont typeface="Wingdings" pitchFamily="2" charset="2"/>
              <a:buChar char="§"/>
              <a:defRPr sz="20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ADDB"/>
              </a:buClr>
              <a:buSzPct val="100000"/>
              <a:buFont typeface="Wingdings" pitchFamily="2" charset="2"/>
              <a:buChar char="§"/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ADDB"/>
              </a:buClr>
              <a:buFont typeface="Wingdings" pitchFamily="2" charset="2"/>
              <a:buChar char="§"/>
              <a:defRPr sz="16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ADDB"/>
              </a:buClr>
              <a:buFont typeface="Wingdings" pitchFamily="2" charset="2"/>
              <a:buChar char="§"/>
              <a:defRPr sz="1400" b="0" i="0" baseline="0">
                <a:solidFill>
                  <a:schemeClr val="tx2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 (Arial Regular, 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(Arial Regular, 20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(Arial Regular, 18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Fourth level (Arial Regular, 16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Fifth level (Arial Regular, 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01D8E-2B68-3344-A46B-51272EB8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923" y="360208"/>
            <a:ext cx="8197114" cy="993775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  <a:br>
              <a:rPr lang="en-US" dirty="0"/>
            </a:br>
            <a:r>
              <a:rPr lang="en-US" dirty="0"/>
              <a:t>(Arial Black, 30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416976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0A48FC-F1B6-554A-953E-E7B04D42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F050959-E084-B64F-8C25-4FFF84D91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777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3D6288-D3A8-B14B-8B2E-58A6CE277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9A5C52F-8191-C043-94AA-2BCD6F142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1F934F9-8E25-094E-AC0F-95266367D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chemeClr val="tx2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1744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Ending Slide (U State Logo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D2A7EBF-AC12-6643-86DF-755B07098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935916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D95DA8C-B214-1042-B7AC-155C5C6D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43267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Ending Slide (Wordmark + U State)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45F96-F5F0-BF45-BA0F-CB9DB902E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6" y="4348293"/>
            <a:ext cx="3051196" cy="29729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E8A154-CBEE-EB42-B1F1-E05E411A4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828087"/>
            <a:ext cx="1051963" cy="8100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873DBF4-00BB-0144-AD21-C84AAEA49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1047764"/>
            <a:ext cx="6972300" cy="1673664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Thank You Text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27065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752284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16A477F-88DA-7048-8778-E8BD7BC8F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978DBA4-C835-A24B-A8ED-2B4A3C825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743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B0C7E0D-4930-9B40-819F-BDD9D3044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376" y="3877860"/>
            <a:ext cx="3526491" cy="56174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DA6D8DF-1AF5-E044-B490-2231E36EA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68544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itle Slide (Aggi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36CCCCB-0CCF-1343-85B8-9408CD272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2DF50E0-AC06-484A-ADFC-D6F2D012F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4B69861-F6AE-9D45-8CA0-9ACF6CA85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4803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Title Slide (Electric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B6ED08-8C20-1A45-95BB-C4FD9B571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55" y="4174122"/>
            <a:ext cx="3088578" cy="29729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E4255D-2665-C04B-85D8-0B848067A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7170" y="3653916"/>
            <a:ext cx="1051963" cy="81006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D7BCE0A-8A61-1A4C-886D-E2FBD215C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805496"/>
            <a:ext cx="6972300" cy="2641756"/>
          </a:xfrm>
          <a:prstGeom prst="rect">
            <a:avLst/>
          </a:prstGeom>
        </p:spPr>
        <p:txBody>
          <a:bodyPr anchor="ctr"/>
          <a:lstStyle>
            <a:lvl1pPr algn="l">
              <a:defRPr sz="5000" b="1" i="0" baseline="0">
                <a:solidFill>
                  <a:srgbClr val="01ADDB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Arial Black, </a:t>
            </a:r>
            <a:br>
              <a:rPr lang="en-US" dirty="0"/>
            </a:br>
            <a:r>
              <a:rPr lang="en-US" dirty="0"/>
              <a:t>50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39671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5065DF6-681C-A646-A3A8-3FA4E1F72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5053" y="2237678"/>
            <a:ext cx="6057358" cy="616032"/>
          </a:xfrm>
          <a:prstGeom prst="rect">
            <a:avLst/>
          </a:prstGeom>
        </p:spPr>
        <p:txBody>
          <a:bodyPr anchor="ctr"/>
          <a:lstStyle>
            <a:lvl1pPr algn="ctr">
              <a:defRPr sz="3500" b="1" i="0" baseline="0">
                <a:solidFill>
                  <a:srgbClr val="002639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Cover</a:t>
            </a:r>
          </a:p>
        </p:txBody>
      </p:sp>
    </p:spTree>
    <p:extLst>
      <p:ext uri="{BB962C8B-B14F-4D97-AF65-F5344CB8AC3E}">
        <p14:creationId xmlns:p14="http://schemas.microsoft.com/office/powerpoint/2010/main" val="3002414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image" Target="../media/image10.jpg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3205AF6-2D2B-114C-B14B-D283EBE8FC7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05FAFA2-4736-0D48-9AA7-CA989970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3805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82EDD0-B1F6-9241-B850-45C94237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66" r:id="rId2"/>
    <p:sldLayoutId id="2147483698" r:id="rId3"/>
    <p:sldLayoutId id="2147483658" r:id="rId4"/>
    <p:sldLayoutId id="2147483739" r:id="rId5"/>
    <p:sldLayoutId id="2147483660" r:id="rId6"/>
    <p:sldLayoutId id="2147483817" r:id="rId7"/>
    <p:sldLayoutId id="2147483818" r:id="rId8"/>
    <p:sldLayoutId id="2147483819" r:id="rId9"/>
    <p:sldLayoutId id="2147483820" r:id="rId10"/>
    <p:sldLayoutId id="2147483813" r:id="rId11"/>
    <p:sldLayoutId id="2147483814" r:id="rId12"/>
    <p:sldLayoutId id="2147483815" r:id="rId13"/>
    <p:sldLayoutId id="2147483816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7" r:id="rId29"/>
    <p:sldLayoutId id="2147483838" r:id="rId30"/>
    <p:sldLayoutId id="2147484003" r:id="rId31"/>
    <p:sldLayoutId id="2147484004" r:id="rId32"/>
    <p:sldLayoutId id="2147484005" r:id="rId33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190F9-083D-9C46-A353-5BAF1816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A128-E96B-9D42-9F3B-65BFBD964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262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  <p:sldLayoutId id="2147483995" r:id="rId23"/>
    <p:sldLayoutId id="2147483996" r:id="rId24"/>
    <p:sldLayoutId id="2147483997" r:id="rId25"/>
    <p:sldLayoutId id="2147483998" r:id="rId26"/>
    <p:sldLayoutId id="2147483999" r:id="rId27"/>
    <p:sldLayoutId id="2147484000" r:id="rId28"/>
    <p:sldLayoutId id="2147484001" r:id="rId29"/>
    <p:sldLayoutId id="2147484002" r:id="rId30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ADDB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8DB2C-9597-FE49-9D6E-B84A92FC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351111"/>
            <a:ext cx="8489795" cy="784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D8C27-D605-754C-80E5-86100474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284055"/>
            <a:ext cx="8489795" cy="350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  <p:sldLayoutId id="2147483959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6019041C-2BE6-8C49-B131-760148C7DE4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18FDA5-5135-114A-B17B-90D99208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715385"/>
            <a:ext cx="8489795" cy="52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0CEE-E45D-0B44-8202-1A7FA793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101" y="1507079"/>
            <a:ext cx="8489795" cy="292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7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  <p:sldLayoutId id="2147483915" r:id="rId29"/>
    <p:sldLayoutId id="2147483916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6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DDB"/>
        </a:buClr>
        <a:buFont typeface="Wingdings" pitchFamily="2" charset="2"/>
        <a:buChar char="§"/>
        <a:defRPr sz="2800" kern="1200">
          <a:solidFill>
            <a:srgbClr val="0026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400" kern="1200">
          <a:solidFill>
            <a:srgbClr val="0026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2000" kern="1200">
          <a:solidFill>
            <a:srgbClr val="0026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DDB"/>
        </a:buClr>
        <a:buFont typeface="Wingdings" pitchFamily="2" charset="2"/>
        <a:buChar char="§"/>
        <a:defRPr sz="1800" kern="1200">
          <a:solidFill>
            <a:srgbClr val="0026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45036B-7FF6-294C-B00D-3445DFBF9C3C}"/>
              </a:ext>
            </a:extLst>
          </p:cNvPr>
          <p:cNvSpPr txBox="1"/>
          <p:nvPr/>
        </p:nvSpPr>
        <p:spPr>
          <a:xfrm>
            <a:off x="6446103" y="4106331"/>
            <a:ext cx="22090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chemeClr val="tx2"/>
                </a:solidFill>
                <a:latin typeface="Arial"/>
                <a:cs typeface="Arial"/>
              </a:rPr>
              <a:t>Month, Day, Year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D2876-F705-0E44-ADB9-A173B586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269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86B2F2-CA32-694D-B552-ACDA801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35771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580836-229C-624D-AE33-A25F6D1A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279993"/>
            <a:ext cx="6972300" cy="1673664"/>
          </a:xfrm>
        </p:spPr>
        <p:txBody>
          <a:bodyPr anchor="ctr"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Thank </a:t>
            </a:r>
            <a:br>
              <a:rPr lang="en-US" sz="6000" dirty="0"/>
            </a:br>
            <a:r>
              <a:rPr lang="en-US" sz="6000" dirty="0"/>
              <a:t>You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1627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121B85-3267-C746-9CB9-BBD75462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438AFC-3F99-0342-AEB9-42800F0EA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71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F027BE-F33A-3B45-8BCB-1660A136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023EC-51A0-E742-AF51-AB71C372E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59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9C46-6E1C-F641-A94C-48605B20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25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38122-3A1B-A647-92DB-D57374940B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77E9D-96A1-4D45-943F-6E88B864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72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9B77F3-E28A-A842-AEE8-644AC730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C9241B2-55DD-2141-B6CE-C952D9FF09F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C93D8E9-881A-FE47-BDCC-80DEFFDDEBA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190996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B521-63AC-0F49-8C75-54DA8E97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9CD2C-EA25-9A4D-A437-0357A47BF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0FEBE-369A-4746-8F72-078702AF5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804824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E4D3D-2C94-8348-8E33-2D42B1A71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306CB-844E-9F42-A9A1-E1EC41DD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EB9B8-4E50-3C4C-B716-31D613BE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67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A7C2E-6D10-C740-99CC-05AFF6F015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3B06A1-2233-F844-A992-EFF7934B95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E28B28-594D-7D45-A091-9FA44A641A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00E42-67EC-AF4F-845E-F8B1D17F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018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USU - BG Patter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SU - Aggie Blue BG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SU - 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USU - Blue Bar/White B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13671</TotalTime>
  <Words>10</Words>
  <Application>Microsoft Macintosh PowerPoint</Application>
  <PresentationFormat>On-screen Show (16:9)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Encode Sans Normal Black</vt:lpstr>
      <vt:lpstr>Wingdings</vt:lpstr>
      <vt:lpstr>USU - BG Pattern</vt:lpstr>
      <vt:lpstr>USU - Aggie Blue BG</vt:lpstr>
      <vt:lpstr>USU - White BG</vt:lpstr>
      <vt:lpstr>1_USU - Blue Bar/White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Ashlee Karren</cp:lastModifiedBy>
  <cp:revision>65</cp:revision>
  <dcterms:created xsi:type="dcterms:W3CDTF">2014-10-14T00:51:43Z</dcterms:created>
  <dcterms:modified xsi:type="dcterms:W3CDTF">2023-04-25T20:30:02Z</dcterms:modified>
</cp:coreProperties>
</file>