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20" r:id="rId2"/>
    <p:sldMasterId id="2147483681" r:id="rId3"/>
    <p:sldMasterId id="2147483912" r:id="rId4"/>
  </p:sldMasterIdLst>
  <p:notesMasterIdLst>
    <p:notesMasterId r:id="rId21"/>
  </p:notesMasterIdLst>
  <p:handoutMasterIdLst>
    <p:handoutMasterId r:id="rId22"/>
  </p:handoutMasterIdLst>
  <p:sldIdLst>
    <p:sldId id="261" r:id="rId5"/>
    <p:sldId id="262" r:id="rId6"/>
    <p:sldId id="264" r:id="rId7"/>
    <p:sldId id="263" r:id="rId8"/>
    <p:sldId id="265" r:id="rId9"/>
    <p:sldId id="274" r:id="rId10"/>
    <p:sldId id="266" r:id="rId11"/>
    <p:sldId id="270" r:id="rId12"/>
    <p:sldId id="271" r:id="rId13"/>
    <p:sldId id="272" r:id="rId14"/>
    <p:sldId id="267" r:id="rId15"/>
    <p:sldId id="275" r:id="rId16"/>
    <p:sldId id="273" r:id="rId17"/>
    <p:sldId id="268" r:id="rId18"/>
    <p:sldId id="269" r:id="rId19"/>
    <p:sldId id="26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9"/>
    <a:srgbClr val="25005C"/>
    <a:srgbClr val="01ADDB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/>
    <p:restoredTop sz="94694"/>
  </p:normalViewPr>
  <p:slideViewPr>
    <p:cSldViewPr snapToGrid="0" snapToObjects="1" showGuides="1">
      <p:cViewPr varScale="1">
        <p:scale>
          <a:sx n="147" d="100"/>
          <a:sy n="147" d="100"/>
        </p:scale>
        <p:origin x="216" y="424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B0678E-AAC1-9B46-B135-68AEADDE4F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2B01-3A1B-3949-ADEA-B51FCA25E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A6F7-C3EF-C642-94AA-02B27BB62E52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02517-2A80-2C46-A428-8402C2CF62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659E1-64AB-E94F-B264-D596A3C1C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333F-7A51-4A41-A354-2894CC0AB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196C-9547-AD4D-9D64-288031E47A51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BF68-46DE-8849-900B-DAAE9A08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3BF68-46DE-8849-900B-DAAE9A084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U State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4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Arial Black,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E3A9C43F-4A46-C44B-BF35-09503BE8B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693034"/>
            <a:ext cx="9143999" cy="3450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12B64-6127-DA47-84EA-9A462CA62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A8F294-7793-744C-ACF8-6448B509E20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1B5962D-8387-E540-BF94-0311EBA04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0B72D84-118D-6040-B4C1-7759A3582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82F747-7363-E54C-8208-7E55079BC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22504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8277592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E12D7-B243-5241-B586-1786622D5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7221" y="4048125"/>
            <a:ext cx="1008856" cy="781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6AB5FF-ACED-DD4A-8C4A-B59E21F52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B81ABDF-A032-B547-82DE-E604CE775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F1953EA-074F-1142-A20E-5FED749C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1647484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5F98AA-272A-4448-8201-515F6A6DFD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5B551CB-5469-0F49-80AD-E9F9E9C77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B8826-5E5A-6441-ADD0-615AF9D04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3293718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FCDBEC-8DE8-1C43-B053-64D8C2FD8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6018182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801250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403263888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4083484368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10F9567-D1B7-D84D-9E85-FE6B2C7B8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54789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595963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F0CB06A-B992-4242-ACD6-953D025F7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6202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B2418DB-088D-8248-9773-CAAE4BDA2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458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E6590-F72A-544A-AE55-7614E881F8A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8472D36-D0DF-8D4B-B067-C05229C76B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502FFCD-91B7-AC4E-A601-7EEBA5ABD2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645AD6-4BF9-4E41-8143-42CA0CDF8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2449601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66A1F3-F48F-5144-8DA8-D345F7F8D3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926588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8A06715-156E-B749-A679-965DEC89D3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D199DD-D2ED-6849-A1D3-273214129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C433846-37C9-BB46-8824-6F70370441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07A911-387B-BE4A-8A79-32566B081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887135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77904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362C8EE-EC4F-C345-AF5A-7C391FB5D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671F5-7DF3-A64E-A0ED-3AF3E83822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2024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06955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C2453D-7A66-EC42-8835-E6A048348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52AFB6-233B-E141-970A-6157BDA25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72998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AE693B-3F39-9447-A62D-1E38AFADE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06C5EA-3D9F-CC48-B3E9-4FD7B00192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6ACDCB7-5829-F045-A530-F6621FEF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50797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61FA0BC-9D24-C940-B95E-90E6FB3C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9D5E575-C6E5-1B40-821A-7D2DBF73E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6867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16AECB-586B-0047-BEBB-BE7E71BE9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6946D9-A6C7-A544-98E3-82BB8463F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5E53F53-AB47-4D43-B9A7-DCB0438D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177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DB44C3-46D9-2847-8D04-DD91B48E3593}"/>
              </a:ext>
            </a:extLst>
          </p:cNvPr>
          <p:cNvSpPr/>
          <p:nvPr userDrawn="1"/>
        </p:nvSpPr>
        <p:spPr>
          <a:xfrm>
            <a:off x="0" y="8867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DC6CB345-4947-D842-B66E-1C30117203F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694926-0205-4545-B138-6418A2AF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2192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7E886-9E49-744C-960A-77764BFF4632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51BC0881-4B92-2C40-8325-E87BE2C1E5F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DF9A3D-2FD3-EC45-9B81-6FD375DB6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56817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3D7319-117C-9C49-8B41-833F9310B61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ED2A92-96DC-2347-BDC0-5215AFB9E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Chart Placeholder 11">
            <a:extLst>
              <a:ext uri="{FF2B5EF4-FFF2-40B4-BE49-F238E27FC236}">
                <a16:creationId xmlns:a16="http://schemas.microsoft.com/office/drawing/2014/main" id="{BED2E2BE-5994-F341-A6CE-843D73D839D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810A746F-92A2-0243-A312-A2787B78E84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1469795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622514-675F-3643-AB49-1CC474F2A1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E3E556-4DCA-844D-B491-642321EC7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97520E98-BE51-1643-81A6-7A78DDE5E279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EB6EAF88-4471-0D4D-BEFE-EAA16E974D4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15666624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C72B33-C411-C341-A0AA-64B3A255EFE1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7520442-F0ED-364E-A2EE-4205D160B5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519906-1AD9-334D-B5A4-CBC8A2DA4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FA0DD31-7249-ED4A-8944-1871526DD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366121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4FD80A-709A-234B-9D36-A2D649AEB777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FC513A-2B9B-0C40-9A96-D5B149E30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00B082-165A-3F49-9221-46CEF6AC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755F64D-F460-2D4A-9D86-2537D93CD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45068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1FCB5-955E-664B-919E-2743FB2765E6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89FA8B-C05F-9A49-BF69-F70A742E58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3E9D7F-A200-7440-8A37-0C5E6C406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1" y="600360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8855E27-E501-B542-B9D6-87E9A1E42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9631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60D019-20D2-1B4C-A0D9-5689AD0CE80A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71F4A04-7005-7845-92C5-3474F35EA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C639FD-702C-754D-8833-8346992A4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8F41B61-8520-8642-928C-78F3E694F9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91016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Wordmark + U St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4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Arial Black, 40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E3A9C43F-4A46-C44B-BF35-09503BE8B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693034"/>
            <a:ext cx="9144000" cy="3450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9BBA50-C57D-2443-97C5-A13C37AB2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CBB6E0-BB8B-B54D-84E1-131188F33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371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DC4F2-5204-C84E-A8E1-C37DAAD1C336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9E359E0-F701-EE46-84A8-64A7D7539E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273A6ED-9F8A-4C43-9A2F-17831BB2F1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622C291-1A71-124F-8407-C801D84FAB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3F81A1-F593-5F41-96FF-3DA8135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710914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F33142-CB08-9D43-82A6-66919D5D875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A84F8-E084-5649-A2A8-CB97F917C1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2592699-28E8-694A-A405-463BB5C3A0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4482771-92CD-6740-8A7B-B6489A8E3A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9A7C7-1B89-F74E-A108-3F0A14333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02088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100E92-6EA0-4847-8DE5-5B3C97056CFF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BA4F862-E2DD-7C48-BAC5-A447A1549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2509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D408BE-78B8-6D48-ACF3-53D40045153C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70E85C4-1382-0B45-9E20-8A1DEB074E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308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693A087-D161-D14B-A34D-65A51ED0B9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2507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FD94DC7-18B5-9E49-99B8-50D69E9C0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AD2C3604-CE72-ED4F-A3D8-1CF819E27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693034"/>
            <a:ext cx="9144000" cy="3450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3E14F-10AD-F842-9A9A-AD89DF9EB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615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6B88CD7-4454-FD4B-8696-8AD4B0692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287B8F13-989C-484B-A75E-DCAE4ACC9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693034"/>
            <a:ext cx="9144000" cy="3450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FDFD3-DC72-7743-91E1-0C8D88A54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57BF4-48AE-614A-9862-A167C2DA7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1467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FD94DC7-18B5-9E49-99B8-50D69E9C0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49DE0813-C0B7-B646-84CF-4C0D1FFF8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3034"/>
            <a:ext cx="9144000" cy="3450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9AC06-A6B7-2842-9723-8326942ABD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373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6B88CD7-4454-FD4B-8696-8AD4B0692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4" y="372156"/>
            <a:ext cx="8249059" cy="1411377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4CF9F077-FDA8-0249-8F75-EE19708B8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693034"/>
            <a:ext cx="9144000" cy="3450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B455D-12C1-8A42-9BC4-12F9075D86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147D6-F908-9147-8540-EF72120115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51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4978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049B1-D7E1-EE42-B376-727551EDD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87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1B567D-8498-724D-AD75-C6B483CD520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005C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2663A3-B5C6-7542-B71A-CC2C76DF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3159" y="2052715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D646D4-8614-E94E-8824-0FFEDD1C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855DB-73B6-3945-B635-AFAD2818C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423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82C4F-0A50-D844-BE36-6C94D138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BF9F1-FEAC-104B-A245-8868D9863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044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9540D-4734-854D-B907-A9AE1DE7F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967D4-2F7E-C447-96F6-BD27955A0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322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Aggie Blu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217282102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E4ED7-A3AF-4246-861B-F610600D8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121288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C969E-77D6-EE40-ADB3-CFEEE6484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684186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8474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630249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17E-F416-0C4B-AC84-4D09CC657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94906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B7109-1E20-EE48-916A-52794C4D7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1849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FA8376-A1F0-F440-9E94-C67B0F181499}"/>
              </a:ext>
            </a:extLst>
          </p:cNvPr>
          <p:cNvSpPr/>
          <p:nvPr userDrawn="1"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B456C9-6F48-B248-997E-BE70EDDEC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378C49-6EBF-7E4E-AEEE-25BA55821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F969C3D-43FA-1E49-9B06-06898B9B2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50599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638424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629618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096121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547934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29563006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79664831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7449070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2805727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68240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13642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CA2FFD-9497-8949-BF60-8EDF022B744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4BC15D-D010-4048-8E07-DB69296A1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A9AC25-3DCA-C944-89A0-93E1B814F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F6CE90-889C-384C-9411-183BD9FDB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37373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684111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99426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02265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C9C25B-9F32-7E46-A432-6911DE6DF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4807EA-86BA-F24E-9870-74DECF6D3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0221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47FE9E-DF67-D84F-B9D8-D49042565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9E1FB08-71B9-7F49-9A7F-774A03AEB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68709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131A92-B8A8-2B44-8074-FA2D07D9C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CB794-8836-CD4D-A6F2-5C999D314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C1AE3B5-9590-EF47-AD7C-1F7AC5DA3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3989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766836-C27B-124F-8229-31883B11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D70F1A1-9FB3-1248-9B9C-13B66276B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13448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AAC2B-7E65-EE45-956A-B731B7EF0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2A9A2-59E1-E149-9AD4-BA6253032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9C0D993-4BEB-A74C-AB42-23EE5C2DA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3893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448726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BC60A5-9CB1-284F-AF8B-6ACE8CDD9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977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797F8-A6DC-CA4B-90EA-855F08B200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7A815E-DE24-8F4F-8E8D-096ADC7D8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7992C-4F53-9041-9DD7-1E09C9790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877171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091F66D-700E-B344-89D4-834CB6E23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380600-7A40-DE47-802B-2163B35E9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608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3107306-4F9F-A642-9FA1-F90A02184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ABEF7-AAF0-E348-9BC6-382464A63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B8740F-3026-8E45-BFC1-818BCBAC8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9241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A6B15D3-5F67-9447-9EAC-96B47C175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A1F6F-C9F7-124B-A575-4F79A113B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321F13-EAB1-E042-BA19-B84F67AB4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12857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2099337977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8F20C1-1D8C-D448-B5AC-D6CF9ECF8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3736018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7CD814A-A954-8140-B7C3-8AF72DC99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5020391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nten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248378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onten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678544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6A7D801-A05E-BD45-B1DA-BB8B1AAB51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3567A2-FC1E-CF42-93BA-DBDC42FF1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43EBBC3-D6C4-B64E-BB14-48B1EE1C8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6C8D0A1-345E-8843-86D9-676493F1D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6240945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922372-7C0D-D844-9A5B-F0272F9C8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80207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4EA02-9343-244B-8DF2-4BF056E8D3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82F44D5-DB30-8C4C-BB78-6DD84B4B1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FB7D5-D886-B245-B699-544E85E82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8420318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9038176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9292962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6284686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7305704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716702208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335535711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38585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7813938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53450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75855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DF8A7F-AF1C-5342-8BA2-C2BC7B7E4CD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877AE7-E59B-4745-A32C-F9E969DF6E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879188-DAE6-4A44-872D-8184452C0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DAA926B-15E9-344A-8306-41E7CCF85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65634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5AAA0-6CB0-4274-9D93-7E23E8279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5364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4600604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8275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6753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0451B4E-D4FA-B748-BC10-532B6E40A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C236DD8-32D3-6F4A-A559-C49C089D1B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5944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0A48FC-F1B6-554A-953E-E7B04D42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F050959-E084-B64F-8C25-4FFF84D91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3884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3D6288-D3A8-B14B-8B2E-58A6CE277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9A5C52F-8191-C043-94AA-2BCD6F142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1F934F9-8E25-094E-AC0F-95266367D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02105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D2A7EBF-AC12-6643-86DF-755B0709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D95DA8C-B214-1042-B7AC-155C5C6D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59498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45F96-F5F0-BF45-BA0F-CB9DB902E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E8A154-CBEE-EB42-B1F1-E05E411A4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873DBF4-00BB-0144-AD21-C84AAEA4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8142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24054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78DBA4-C835-A24B-A8ED-2B4A3C825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771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343F0-39BA-F141-B2DE-4FF300989E0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39">
              <a:alpha val="53555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C9A2F1-3CB4-0F49-B603-C71E39D563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24B9DB-13C1-E746-850E-DF07B845A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031622-84E5-4348-829A-F8E8B45BF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91DD2CD-A634-F549-B79A-C7020605E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65271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61770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B0C7E0D-4930-9B40-819F-BDD9D3044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DA6D8DF-1AF5-E044-B490-2231E36EA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8440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36CCCCB-0CCF-1343-85B8-9408CD272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DF50E0-AC06-484A-ADFC-D6F2D012F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4B69861-F6AE-9D45-8CA0-9ACF6CA85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40657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B6ED08-8C20-1A45-95BB-C4FD9B571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E4255D-2665-C04B-85D8-0B848067A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D7BCE0A-8A61-1A4C-886D-E2FBD215C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858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2909314190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323EB2-20B7-474E-988E-E23698A5A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4C642B9-7930-574E-8E66-61076E58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6F7F5-794E-A349-8CBB-1CF441B9B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1005555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E047C86-6E9E-7140-81C0-8D0A24AC1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BBD4FC-E8BC-7A4B-ADC3-9B56C07CE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C23F4F-15F7-F548-844C-F83DC75F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7629494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B7FA452-265F-8D4A-8018-0064B4408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C8E737-9B0E-4544-A6CB-4A99CD879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5251413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79CF7B3-8D3D-B949-AB2E-175E6B9790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759F48-9223-BE4B-B372-01A713940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460855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D8B32CD-B5F4-8147-8C38-762B926E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4929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802E19-ED7B-2D43-A706-F9E63BFC3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A4B02F-2A64-9443-8305-7F895A2DA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B4CF903-E8C7-6A48-992D-E11EB26D4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D27082-9B9F-6746-B0F9-4786F7BDA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2610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image" Target="../media/image9.jp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A3893AF1-5926-2546-8211-A96B55BD064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765" r:id="rId2"/>
    <p:sldLayoutId id="2147483660" r:id="rId3"/>
    <p:sldLayoutId id="2147483788" r:id="rId4"/>
    <p:sldLayoutId id="2147483789" r:id="rId5"/>
    <p:sldLayoutId id="2147483790" r:id="rId6"/>
    <p:sldLayoutId id="2147483791" r:id="rId7"/>
    <p:sldLayoutId id="2147483784" r:id="rId8"/>
    <p:sldLayoutId id="2147483785" r:id="rId9"/>
    <p:sldLayoutId id="2147483786" r:id="rId10"/>
    <p:sldLayoutId id="2147483787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85" r:id="rId26"/>
    <p:sldLayoutId id="2147483886" r:id="rId2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190F9-083D-9C46-A353-5BAF1816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A128-E96B-9D42-9F3B-65BFBD964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696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34" r:id="rId5"/>
    <p:sldLayoutId id="2147483722" r:id="rId6"/>
    <p:sldLayoutId id="2147483819" r:id="rId7"/>
    <p:sldLayoutId id="2147483820" r:id="rId8"/>
    <p:sldLayoutId id="2147483821" r:id="rId9"/>
    <p:sldLayoutId id="2147483822" r:id="rId10"/>
    <p:sldLayoutId id="2147483815" r:id="rId11"/>
    <p:sldLayoutId id="2147483816" r:id="rId12"/>
    <p:sldLayoutId id="2147483817" r:id="rId13"/>
    <p:sldLayoutId id="2147483818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46" r:id="rId27"/>
    <p:sldLayoutId id="2147483847" r:id="rId28"/>
    <p:sldLayoutId id="2147483872" r:id="rId29"/>
    <p:sldLayoutId id="2147483873" r:id="rId30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8DB2C-9597-FE49-9D6E-B84A92FC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D8C27-D605-754C-80E5-86100474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37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2" r:id="rId2"/>
    <p:sldLayoutId id="2147483697" r:id="rId3"/>
    <p:sldLayoutId id="2147483683" r:id="rId4"/>
    <p:sldLayoutId id="2147483696" r:id="rId5"/>
    <p:sldLayoutId id="2147483738" r:id="rId6"/>
    <p:sldLayoutId id="2147483768" r:id="rId7"/>
    <p:sldLayoutId id="2147483769" r:id="rId8"/>
    <p:sldLayoutId id="2147483690" r:id="rId9"/>
    <p:sldLayoutId id="2147483737" r:id="rId10"/>
    <p:sldLayoutId id="2147483684" r:id="rId11"/>
    <p:sldLayoutId id="2147483695" r:id="rId12"/>
    <p:sldLayoutId id="2147483770" r:id="rId13"/>
    <p:sldLayoutId id="2147483771" r:id="rId14"/>
    <p:sldLayoutId id="2147483688" r:id="rId15"/>
    <p:sldLayoutId id="2147483772" r:id="rId16"/>
    <p:sldLayoutId id="2147483702" r:id="rId17"/>
    <p:sldLayoutId id="2147483763" r:id="rId18"/>
    <p:sldLayoutId id="2147483692" r:id="rId19"/>
    <p:sldLayoutId id="2147483693" r:id="rId20"/>
    <p:sldLayoutId id="2147483703" r:id="rId21"/>
    <p:sldLayoutId id="2147483704" r:id="rId22"/>
    <p:sldLayoutId id="2147483694" r:id="rId23"/>
    <p:sldLayoutId id="2147483705" r:id="rId24"/>
    <p:sldLayoutId id="2147483764" r:id="rId25"/>
    <p:sldLayoutId id="2147483767" r:id="rId26"/>
    <p:sldLayoutId id="2147483859" r:id="rId27"/>
    <p:sldLayoutId id="2147483860" r:id="rId28"/>
    <p:sldLayoutId id="2147483898" r:id="rId29"/>
    <p:sldLayoutId id="2147483899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6019041C-2BE6-8C49-B131-760148C7DE4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18FDA5-5135-114A-B17B-90D99208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715385"/>
            <a:ext cx="8489795" cy="52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0CEE-E45D-0B44-8202-1A7FA793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507079"/>
            <a:ext cx="8489795" cy="292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2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25" r:id="rId7"/>
    <p:sldLayoutId id="2147483926" r:id="rId8"/>
    <p:sldLayoutId id="2147483923" r:id="rId9"/>
    <p:sldLayoutId id="2147483924" r:id="rId10"/>
    <p:sldLayoutId id="2147483919" r:id="rId11"/>
    <p:sldLayoutId id="2147483920" r:id="rId12"/>
    <p:sldLayoutId id="2147483921" r:id="rId13"/>
    <p:sldLayoutId id="2147483922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B3B152-68C9-CC4C-BA28-F22C7885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0139A-34DA-6444-8F19-5C2ED20AE636}"/>
              </a:ext>
            </a:extLst>
          </p:cNvPr>
          <p:cNvSpPr txBox="1"/>
          <p:nvPr/>
        </p:nvSpPr>
        <p:spPr>
          <a:xfrm>
            <a:off x="6446103" y="4285036"/>
            <a:ext cx="22090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chemeClr val="tx2"/>
                </a:solidFill>
                <a:latin typeface="Arial"/>
                <a:cs typeface="Arial"/>
              </a:rPr>
              <a:t>Month, Day, Year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269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53D0797-363B-2342-A20A-C23803E1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5ECF96DE-5E1C-9D47-A9E5-48B94E35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0" y="1857091"/>
            <a:ext cx="9144000" cy="3313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C7D2E-DDEE-7C44-8F4B-8D4D6257EC3D}"/>
              </a:ext>
            </a:extLst>
          </p:cNvPr>
          <p:cNvSpPr txBox="1"/>
          <p:nvPr/>
        </p:nvSpPr>
        <p:spPr>
          <a:xfrm>
            <a:off x="434565" y="3459557"/>
            <a:ext cx="4635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Gradient (Bottom)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#2</a:t>
            </a:r>
          </a:p>
        </p:txBody>
      </p:sp>
    </p:spTree>
    <p:extLst>
      <p:ext uri="{BB962C8B-B14F-4D97-AF65-F5344CB8AC3E}">
        <p14:creationId xmlns:p14="http://schemas.microsoft.com/office/powerpoint/2010/main" val="10578033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87B5037-079D-BF4B-AEA5-65372A215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0322CD-DEB6-DC45-8F6F-D69B89B4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CEC7F-0AF3-0A49-8C60-C7F86CD5C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67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AAAB-4BA6-DB46-A005-042ECE0B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457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F94869-57B7-A04D-869C-6DA885500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ACCFD6-F514-7345-8F84-7CA1DE4B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3122DE-26D8-1640-8DB4-7B4AC4079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90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3C5B1-E2A0-DF49-A12A-09ECC9B87F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99E83B7-670D-2248-B9B5-1491514178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E3B1F2-AD7D-3C4E-A5FA-320E78E66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14FD4D-ACD7-804E-90A3-9E400FE7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01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4D12626-A61E-3640-BF6F-40B40DFA2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357713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580836-229C-624D-AE33-A25F6D1A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en-US" sz="6000" dirty="0"/>
            </a:br>
            <a:r>
              <a:rPr lang="en-US" sz="6000" dirty="0"/>
              <a:t>Thank You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1627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F2DDF0-11EF-DD4F-B472-4FC681951C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7923" y="2156225"/>
            <a:ext cx="8197114" cy="260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3AC5AA-EE23-4548-861D-EEB1082021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0375" y="1596389"/>
            <a:ext cx="8184662" cy="378125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34655B-7774-F041-B06B-C986E77C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3" y="432781"/>
            <a:ext cx="8197114" cy="993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71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BE6C6-3D2A-4E40-90D5-F954B708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725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F689DB-ED41-674A-8A80-17BE5A73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72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4BA0F49-195D-3542-B1B9-1669B28C9A2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F5043-D294-BA46-860C-EF3B24CC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9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77E2-3513-D34B-84F5-59405772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06F465A-747A-DF4A-8D0B-6F826BCD632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407427D-3319-EC41-A52B-9F0C69A89BD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588946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2EFFE292-73C4-B441-99D7-F2039BF9A39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0DDF953D-E09B-5C46-9AEE-9929E0DC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35234" y="-1262393"/>
            <a:ext cx="5143500" cy="76682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B06072-B1B2-E24F-9E3F-74E6C968A28E}"/>
              </a:ext>
            </a:extLst>
          </p:cNvPr>
          <p:cNvSpPr txBox="1"/>
          <p:nvPr/>
        </p:nvSpPr>
        <p:spPr>
          <a:xfrm>
            <a:off x="552262" y="624689"/>
            <a:ext cx="36757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Gradient (Left)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#2</a:t>
            </a:r>
          </a:p>
        </p:txBody>
      </p:sp>
    </p:spTree>
    <p:extLst>
      <p:ext uri="{BB962C8B-B14F-4D97-AF65-F5344CB8AC3E}">
        <p14:creationId xmlns:p14="http://schemas.microsoft.com/office/powerpoint/2010/main" val="11804824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2EF11BFC-46CE-7E40-8820-B49F6AEE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1DC93E00-D2C9-0346-993E-FA89E470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2901067" y="-1171857"/>
            <a:ext cx="5143500" cy="7487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06D68-AEDB-2341-A356-56B51CCF5F7B}"/>
              </a:ext>
            </a:extLst>
          </p:cNvPr>
          <p:cNvSpPr txBox="1"/>
          <p:nvPr/>
        </p:nvSpPr>
        <p:spPr>
          <a:xfrm>
            <a:off x="5477346" y="588476"/>
            <a:ext cx="3078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Gradient (Right)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#2</a:t>
            </a:r>
          </a:p>
        </p:txBody>
      </p:sp>
    </p:spTree>
    <p:extLst>
      <p:ext uri="{BB962C8B-B14F-4D97-AF65-F5344CB8AC3E}">
        <p14:creationId xmlns:p14="http://schemas.microsoft.com/office/powerpoint/2010/main" val="26159048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5580B4E-4D18-B04C-8F56-C85C173E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7F56E8FB-3990-534B-A63C-92004A85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-1"/>
            <a:ext cx="9144000" cy="3313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E9CF3-5536-7544-93B6-DE325B7365F3}"/>
              </a:ext>
            </a:extLst>
          </p:cNvPr>
          <p:cNvSpPr txBox="1"/>
          <p:nvPr/>
        </p:nvSpPr>
        <p:spPr>
          <a:xfrm>
            <a:off x="479833" y="461727"/>
            <a:ext cx="3078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Gradient (Top)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#2</a:t>
            </a:r>
          </a:p>
        </p:txBody>
      </p:sp>
    </p:spTree>
    <p:extLst>
      <p:ext uri="{BB962C8B-B14F-4D97-AF65-F5344CB8AC3E}">
        <p14:creationId xmlns:p14="http://schemas.microsoft.com/office/powerpoint/2010/main" val="22763493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USU - Image Versio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SU - Aggie Blu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SU - 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USU - Blue Bar/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26682</TotalTime>
  <Words>50</Words>
  <Application>Microsoft Macintosh PowerPoint</Application>
  <PresentationFormat>On-screen Show (16:9)</PresentationFormat>
  <Paragraphs>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Encode Sans Normal Black</vt:lpstr>
      <vt:lpstr>Wingdings</vt:lpstr>
      <vt:lpstr>USU - Image Version</vt:lpstr>
      <vt:lpstr>USU - Aggie Blue BG</vt:lpstr>
      <vt:lpstr>USU - White BG</vt:lpstr>
      <vt:lpstr>1_USU - Blue Bar/White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Ashlee Karren</cp:lastModifiedBy>
  <cp:revision>64</cp:revision>
  <dcterms:created xsi:type="dcterms:W3CDTF">2014-10-14T00:51:43Z</dcterms:created>
  <dcterms:modified xsi:type="dcterms:W3CDTF">2022-01-25T01:10:52Z</dcterms:modified>
</cp:coreProperties>
</file>