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0" r:id="rId2"/>
    <p:sldId id="259" r:id="rId3"/>
    <p:sldId id="261" r:id="rId4"/>
    <p:sldId id="263" r:id="rId5"/>
    <p:sldId id="264" r:id="rId6"/>
    <p:sldId id="271" r:id="rId7"/>
    <p:sldId id="258" r:id="rId8"/>
    <p:sldId id="275" r:id="rId9"/>
    <p:sldId id="256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94"/>
  </p:normalViewPr>
  <p:slideViewPr>
    <p:cSldViewPr snapToGrid="0">
      <p:cViewPr varScale="1">
        <p:scale>
          <a:sx n="105" d="100"/>
          <a:sy n="105" d="100"/>
        </p:scale>
        <p:origin x="22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E337B-4259-2C4D-A1B0-0ACF52FF8E1E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C49F4-B371-F746-99ED-182AD274D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left image is a PLC project with the FS, this counts toward the 120 PLC hours. The right image is a non-PLC project, this project counts toward the remaining 540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C49F4-B371-F746-99ED-182AD274DD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5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55B9-3441-4200-8969-2540DF3FC545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0C2-BE9E-458E-8EC5-D25C4650FC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55B9-3441-4200-8969-2540DF3FC545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0C2-BE9E-458E-8EC5-D25C4650F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55B9-3441-4200-8969-2540DF3FC545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0C2-BE9E-458E-8EC5-D25C4650F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55B9-3441-4200-8969-2540DF3FC545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0C2-BE9E-458E-8EC5-D25C4650F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8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55B9-3441-4200-8969-2540DF3FC545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0C2-BE9E-458E-8EC5-D25C4650FC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51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55B9-3441-4200-8969-2540DF3FC545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0C2-BE9E-458E-8EC5-D25C4650F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8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55B9-3441-4200-8969-2540DF3FC545}" type="datetimeFigureOut">
              <a:rPr lang="en-US" smtClean="0"/>
              <a:t>2/24/20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0C2-BE9E-458E-8EC5-D25C4650F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5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55B9-3441-4200-8969-2540DF3FC545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0C2-BE9E-458E-8EC5-D25C4650F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55B9-3441-4200-8969-2540DF3FC545}" type="datetimeFigureOut">
              <a:rPr lang="en-US" smtClean="0"/>
              <a:t>2/24/20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0C2-BE9E-458E-8EC5-D25C4650F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5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7155B9-3441-4200-8969-2540DF3FC545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890C2-BE9E-458E-8EC5-D25C4650F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4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55B9-3441-4200-8969-2540DF3FC545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0C2-BE9E-458E-8EC5-D25C4650F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7155B9-3441-4200-8969-2540DF3FC545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9890C2-BE9E-458E-8EC5-D25C4650F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46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Public Land Corps Hiring Authority</a:t>
            </a:r>
          </a:p>
        </p:txBody>
      </p:sp>
      <p:pic>
        <p:nvPicPr>
          <p:cNvPr id="1028" name="Picture 4" descr="Image result for the corps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74" y="606893"/>
            <a:ext cx="6505651" cy="238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44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Weird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Each Agency has a different process, only have known </a:t>
            </a:r>
            <a:r>
              <a:rPr lang="en-US" sz="3200"/>
              <a:t>processes for NPS, FS and USFWS.</a:t>
            </a:r>
            <a:endParaRPr lang="en-US" sz="3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NPS says the cut-off date for using the authority is either your 31</a:t>
            </a:r>
            <a:r>
              <a:rPr lang="en-US" sz="3200" baseline="30000" dirty="0"/>
              <a:t>st</a:t>
            </a:r>
            <a:r>
              <a:rPr lang="en-US" sz="3200" dirty="0"/>
              <a:t> birthday or the two year mark; USFS is only the two year mark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987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the PLCHA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 Upload your completed certificate onto usajobs.gov</a:t>
            </a:r>
          </a:p>
          <a:p>
            <a:pPr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 Keyword search for “PLC” to find positions that accept the PLCHA</a:t>
            </a:r>
          </a:p>
          <a:p>
            <a:pPr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 Apply and include your certificate in the supporting documents</a:t>
            </a:r>
          </a:p>
        </p:txBody>
      </p:sp>
    </p:spTree>
    <p:extLst>
      <p:ext uri="{BB962C8B-B14F-4D97-AF65-F5344CB8AC3E}">
        <p14:creationId xmlns:p14="http://schemas.microsoft.com/office/powerpoint/2010/main" val="11098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PLCHA?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The Public Lands Corps Hiring Authority is a two year non-competitive hiring status for land management positions provided to eligible Public Land Corps participants.</a:t>
            </a:r>
          </a:p>
        </p:txBody>
      </p:sp>
    </p:spTree>
    <p:extLst>
      <p:ext uri="{BB962C8B-B14F-4D97-AF65-F5344CB8AC3E}">
        <p14:creationId xmlns:p14="http://schemas.microsoft.com/office/powerpoint/2010/main" val="305127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gives the PLCHA is legal authority?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Public Lands Corps Act of 1993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Public Land Corps Healthy Forest Restoration Act of 2005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National Park Service Centennial Act (2016)</a:t>
            </a:r>
          </a:p>
        </p:txBody>
      </p:sp>
    </p:spTree>
    <p:extLst>
      <p:ext uri="{BB962C8B-B14F-4D97-AF65-F5344CB8AC3E}">
        <p14:creationId xmlns:p14="http://schemas.microsoft.com/office/powerpoint/2010/main" val="159979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is eligible for the PLCHA?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Any Conservation Corps member between the ages of 16-30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Completed a total 640 hours of appropriate conservation corps projects on public lands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120 hours must be completed on a certified public lands corps project (defined by the authority that governments your project agreement)</a:t>
            </a:r>
          </a:p>
        </p:txBody>
      </p:sp>
    </p:spTree>
    <p:extLst>
      <p:ext uri="{BB962C8B-B14F-4D97-AF65-F5344CB8AC3E}">
        <p14:creationId xmlns:p14="http://schemas.microsoft.com/office/powerpoint/2010/main" val="330466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a Member obtains a PLCHA status?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Complete at least </a:t>
            </a:r>
            <a:r>
              <a:rPr lang="en-US" sz="3200" u="sng" dirty="0"/>
              <a:t>120 PLC </a:t>
            </a:r>
            <a:r>
              <a:rPr lang="en-US" sz="3200" dirty="0"/>
              <a:t>hours within a SINGLE land agency – that is the agency that will certify your status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Hours are tracked in a form provided by the agency (on our website)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The other 520 hours can be on ANY project that falls under the definition of an appropriate conservation project.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The project partner verifies the tracking sheet </a:t>
            </a:r>
            <a:r>
              <a:rPr lang="en-US" sz="3200" u="sng" dirty="0"/>
              <a:t>at the end of each and every project</a:t>
            </a:r>
            <a:endParaRPr lang="en-US" sz="3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Members send completed form to the appropriate agency </a:t>
            </a:r>
            <a:r>
              <a:rPr lang="en-US" sz="3200" dirty="0" err="1"/>
              <a:t>personel</a:t>
            </a:r>
            <a:r>
              <a:rPr lang="en-US" sz="3200" dirty="0"/>
              <a:t> (on our website) --  Agency then verifies all hours and provides a certificate for the </a:t>
            </a:r>
            <a:r>
              <a:rPr lang="en-US" sz="3200" dirty="0" err="1"/>
              <a:t>Corpsmembers</a:t>
            </a:r>
            <a:endParaRPr lang="en-US" sz="3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Non-competitive status lasts for two years from the date on the certificate (Most likely the last day of your last project)</a:t>
            </a:r>
          </a:p>
        </p:txBody>
      </p:sp>
    </p:spTree>
    <p:extLst>
      <p:ext uri="{BB962C8B-B14F-4D97-AF65-F5344CB8AC3E}">
        <p14:creationId xmlns:p14="http://schemas.microsoft.com/office/powerpoint/2010/main" val="388354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68111"/>
            <a:ext cx="4389120" cy="1069249"/>
          </a:xfrm>
        </p:spPr>
        <p:txBody>
          <a:bodyPr/>
          <a:lstStyle/>
          <a:p>
            <a:r>
              <a:rPr lang="en-US" dirty="0"/>
              <a:t>EXAMPLE FORM: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50686F-EF13-1340-A5F6-1D85A60E0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6" y="1723353"/>
            <a:ext cx="5563012" cy="4298691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7B6056E-A4EC-1F42-8993-187F03D1F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84" y="1912748"/>
            <a:ext cx="5202618" cy="402272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1AB40E-C3BD-2D48-AEA6-B0461F4752EB}"/>
              </a:ext>
            </a:extLst>
          </p:cNvPr>
          <p:cNvSpPr/>
          <p:nvPr/>
        </p:nvSpPr>
        <p:spPr>
          <a:xfrm>
            <a:off x="6096000" y="6681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left image is a PLC project with the FS, this counts toward the 120 PLC hours. The right image is a non-PLC project, this project counts toward the remaining 540 hours.</a:t>
            </a:r>
          </a:p>
        </p:txBody>
      </p:sp>
    </p:spTree>
    <p:extLst>
      <p:ext uri="{BB962C8B-B14F-4D97-AF65-F5344CB8AC3E}">
        <p14:creationId xmlns:p14="http://schemas.microsoft.com/office/powerpoint/2010/main" val="33973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5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0E24B-2BDF-504F-B2AA-7191F4B1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WHAT TO LOOK FOR ON USAJOBS.GOV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05BC72-CAB1-44AE-89F3-23DAED191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PLC Falls under “Special Authorities” on USAJOBS.GOV, but not all jobs in that category allow PLC, so be sure to read the individual job description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16F866-8911-814D-928C-334048243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63" y="1113"/>
            <a:ext cx="7185966" cy="6790736"/>
          </a:xfrm>
          <a:prstGeom prst="rect">
            <a:avLst/>
          </a:prstGeo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E4D1416B-80D6-DC43-86D8-3FBB9BD22C3C}"/>
              </a:ext>
            </a:extLst>
          </p:cNvPr>
          <p:cNvSpPr/>
          <p:nvPr/>
        </p:nvSpPr>
        <p:spPr>
          <a:xfrm>
            <a:off x="9143999" y="4989443"/>
            <a:ext cx="2146853" cy="516835"/>
          </a:xfrm>
          <a:prstGeom prst="donut">
            <a:avLst>
              <a:gd name="adj" fmla="val 111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0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Search for PLC on the page to verify eligibility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DBC3E2-FED9-C441-873A-7DD233BA2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398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2573B743-30C4-3A47-847E-A6B306ED2790}"/>
              </a:ext>
            </a:extLst>
          </p:cNvPr>
          <p:cNvSpPr/>
          <p:nvPr/>
        </p:nvSpPr>
        <p:spPr>
          <a:xfrm>
            <a:off x="3964164" y="3578087"/>
            <a:ext cx="5862588" cy="1554480"/>
          </a:xfrm>
          <a:prstGeom prst="donut">
            <a:avLst>
              <a:gd name="adj" fmla="val 111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91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3BA00F"/>
      </a:accent1>
      <a:accent2>
        <a:srgbClr val="00206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467</Words>
  <Application>Microsoft Macintosh PowerPoint</Application>
  <PresentationFormat>Widescreen</PresentationFormat>
  <Paragraphs>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Retrospect</vt:lpstr>
      <vt:lpstr>Public Land Corps Hiring Authority</vt:lpstr>
      <vt:lpstr>What is the PLCHA?</vt:lpstr>
      <vt:lpstr>What gives the PLCHA is legal authority?</vt:lpstr>
      <vt:lpstr>Who is eligible for the PLCHA?</vt:lpstr>
      <vt:lpstr>How a Member obtains a PLCHA status?</vt:lpstr>
      <vt:lpstr>EXAMPLE FORM: </vt:lpstr>
      <vt:lpstr>PowerPoint Presentation</vt:lpstr>
      <vt:lpstr>WHAT TO LOOK FOR ON USAJOBS.GOV</vt:lpstr>
      <vt:lpstr>Search for PLC on the page to verify eligibility</vt:lpstr>
      <vt:lpstr>Weird Stuff</vt:lpstr>
      <vt:lpstr>Using the PLCHA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Land Corps Hiring Authority</dc:title>
  <dc:creator>Liz Sodja</dc:creator>
  <cp:lastModifiedBy>Liz Sodja</cp:lastModifiedBy>
  <cp:revision>2</cp:revision>
  <dcterms:created xsi:type="dcterms:W3CDTF">2020-02-24T19:13:23Z</dcterms:created>
  <dcterms:modified xsi:type="dcterms:W3CDTF">2020-02-24T19:18:17Z</dcterms:modified>
</cp:coreProperties>
</file>