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sldIdLst>
    <p:sldId id="256" r:id="rId2"/>
    <p:sldId id="257" r:id="rId3"/>
    <p:sldId id="258" r:id="rId4"/>
    <p:sldId id="259" r:id="rId5"/>
    <p:sldId id="260" r:id="rId6"/>
    <p:sldId id="261" r:id="rId7"/>
    <p:sldId id="262" r:id="rId8"/>
    <p:sldId id="269" r:id="rId9"/>
    <p:sldId id="265" r:id="rId10"/>
    <p:sldId id="270"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637"/>
  </p:normalViewPr>
  <p:slideViewPr>
    <p:cSldViewPr snapToGrid="0">
      <p:cViewPr varScale="1">
        <p:scale>
          <a:sx n="111" d="100"/>
          <a:sy n="111" d="100"/>
        </p:scale>
        <p:origin x="120"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B3168-1D23-4762-AAA0-3A35219DAD75}"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835DF364-C1EE-4990-9669-2E812B400770}">
      <dgm:prSet/>
      <dgm:spPr/>
      <dgm:t>
        <a:bodyPr/>
        <a:lstStyle/>
        <a:p>
          <a:r>
            <a:rPr lang="en-US"/>
            <a:t>Men’s League</a:t>
          </a:r>
        </a:p>
      </dgm:t>
    </dgm:pt>
    <dgm:pt modelId="{56BA851F-2065-4B71-A8C7-4B43C4E48F65}" type="parTrans" cxnId="{CF710B58-C621-4D5C-B4CF-4C79169DEBAD}">
      <dgm:prSet/>
      <dgm:spPr/>
      <dgm:t>
        <a:bodyPr/>
        <a:lstStyle/>
        <a:p>
          <a:endParaRPr lang="en-US"/>
        </a:p>
      </dgm:t>
    </dgm:pt>
    <dgm:pt modelId="{A37CE57E-4AA6-4211-BAB5-3E18924F79D1}" type="sibTrans" cxnId="{CF710B58-C621-4D5C-B4CF-4C79169DEBAD}">
      <dgm:prSet/>
      <dgm:spPr/>
      <dgm:t>
        <a:bodyPr/>
        <a:lstStyle/>
        <a:p>
          <a:endParaRPr lang="en-US"/>
        </a:p>
      </dgm:t>
    </dgm:pt>
    <dgm:pt modelId="{230CAD6C-2A04-4F56-8192-341B6862AB83}">
      <dgm:prSet/>
      <dgm:spPr/>
      <dgm:t>
        <a:bodyPr/>
        <a:lstStyle/>
        <a:p>
          <a:r>
            <a:rPr lang="en-US"/>
            <a:t>Male identifying participants only. There may be a men’s competitive and men’s recreation division offered per sport if available </a:t>
          </a:r>
        </a:p>
      </dgm:t>
    </dgm:pt>
    <dgm:pt modelId="{D3EB249D-AA75-45B3-9A20-EB9DB4779846}" type="parTrans" cxnId="{4016C37B-5114-4D53-8347-4D51DA9DA267}">
      <dgm:prSet/>
      <dgm:spPr/>
      <dgm:t>
        <a:bodyPr/>
        <a:lstStyle/>
        <a:p>
          <a:endParaRPr lang="en-US"/>
        </a:p>
      </dgm:t>
    </dgm:pt>
    <dgm:pt modelId="{3F023180-C50C-4287-935D-DD138837FB26}" type="sibTrans" cxnId="{4016C37B-5114-4D53-8347-4D51DA9DA267}">
      <dgm:prSet/>
      <dgm:spPr/>
      <dgm:t>
        <a:bodyPr/>
        <a:lstStyle/>
        <a:p>
          <a:endParaRPr lang="en-US"/>
        </a:p>
      </dgm:t>
    </dgm:pt>
    <dgm:pt modelId="{AE6CCA27-EC1F-41AA-9E0B-6D3CDDE549CB}">
      <dgm:prSet/>
      <dgm:spPr/>
      <dgm:t>
        <a:bodyPr/>
        <a:lstStyle/>
        <a:p>
          <a:r>
            <a:rPr lang="en-US"/>
            <a:t>Women’s League</a:t>
          </a:r>
        </a:p>
      </dgm:t>
    </dgm:pt>
    <dgm:pt modelId="{71AEFBDF-6384-4064-A176-8FAAFFA547C6}" type="parTrans" cxnId="{ECB06C8F-D368-4ADD-9C14-7DD8E9199F7D}">
      <dgm:prSet/>
      <dgm:spPr/>
      <dgm:t>
        <a:bodyPr/>
        <a:lstStyle/>
        <a:p>
          <a:endParaRPr lang="en-US"/>
        </a:p>
      </dgm:t>
    </dgm:pt>
    <dgm:pt modelId="{1758D7AE-171C-4B46-8C92-371CF079C73D}" type="sibTrans" cxnId="{ECB06C8F-D368-4ADD-9C14-7DD8E9199F7D}">
      <dgm:prSet/>
      <dgm:spPr/>
      <dgm:t>
        <a:bodyPr/>
        <a:lstStyle/>
        <a:p>
          <a:endParaRPr lang="en-US"/>
        </a:p>
      </dgm:t>
    </dgm:pt>
    <dgm:pt modelId="{C0E05D6C-B6F0-4F4B-B8D2-9A7CADFFEED1}">
      <dgm:prSet/>
      <dgm:spPr/>
      <dgm:t>
        <a:bodyPr/>
        <a:lstStyle/>
        <a:p>
          <a:r>
            <a:rPr lang="en-US"/>
            <a:t>Female identifying participants only. There may be a women’s competitive and women’s recreation division offered per sport if available </a:t>
          </a:r>
        </a:p>
      </dgm:t>
    </dgm:pt>
    <dgm:pt modelId="{2A418F70-410E-45FA-BAD9-490BA833B040}" type="parTrans" cxnId="{9F40E5AB-2AE6-4FEE-960E-626BF844B80D}">
      <dgm:prSet/>
      <dgm:spPr/>
      <dgm:t>
        <a:bodyPr/>
        <a:lstStyle/>
        <a:p>
          <a:endParaRPr lang="en-US"/>
        </a:p>
      </dgm:t>
    </dgm:pt>
    <dgm:pt modelId="{FC191C82-369A-480B-B68A-EDC27CC91DA3}" type="sibTrans" cxnId="{9F40E5AB-2AE6-4FEE-960E-626BF844B80D}">
      <dgm:prSet/>
      <dgm:spPr/>
      <dgm:t>
        <a:bodyPr/>
        <a:lstStyle/>
        <a:p>
          <a:endParaRPr lang="en-US"/>
        </a:p>
      </dgm:t>
    </dgm:pt>
    <dgm:pt modelId="{ABAC059E-6E4D-46A6-880C-64B150EA8862}">
      <dgm:prSet/>
      <dgm:spPr/>
      <dgm:t>
        <a:bodyPr/>
        <a:lstStyle/>
        <a:p>
          <a:r>
            <a:rPr lang="en-US"/>
            <a:t>Open Leagues</a:t>
          </a:r>
        </a:p>
      </dgm:t>
    </dgm:pt>
    <dgm:pt modelId="{9D5DCA24-0A93-4676-87A7-302CD9E83B0D}" type="parTrans" cxnId="{745572C3-76D5-4F83-B6CD-4082D53A0D5B}">
      <dgm:prSet/>
      <dgm:spPr/>
      <dgm:t>
        <a:bodyPr/>
        <a:lstStyle/>
        <a:p>
          <a:endParaRPr lang="en-US"/>
        </a:p>
      </dgm:t>
    </dgm:pt>
    <dgm:pt modelId="{EEC355BC-E8EB-4C29-AC06-A54841A31711}" type="sibTrans" cxnId="{745572C3-76D5-4F83-B6CD-4082D53A0D5B}">
      <dgm:prSet/>
      <dgm:spPr/>
      <dgm:t>
        <a:bodyPr/>
        <a:lstStyle/>
        <a:p>
          <a:endParaRPr lang="en-US"/>
        </a:p>
      </dgm:t>
    </dgm:pt>
    <dgm:pt modelId="{13F72DA2-25A3-40CE-81CF-48F0C3794705}">
      <dgm:prSet/>
      <dgm:spPr/>
      <dgm:t>
        <a:bodyPr/>
        <a:lstStyle/>
        <a:p>
          <a:r>
            <a:rPr lang="en-US"/>
            <a:t>All genders without ratio requirements</a:t>
          </a:r>
        </a:p>
      </dgm:t>
    </dgm:pt>
    <dgm:pt modelId="{37ADCBDB-9EF9-4A51-90A6-DA9CC9D227C4}" type="parTrans" cxnId="{DCAC6286-5C9E-4DFE-991D-22A4F36D5AD4}">
      <dgm:prSet/>
      <dgm:spPr/>
      <dgm:t>
        <a:bodyPr/>
        <a:lstStyle/>
        <a:p>
          <a:endParaRPr lang="en-US"/>
        </a:p>
      </dgm:t>
    </dgm:pt>
    <dgm:pt modelId="{7257599D-3E66-4ADD-A115-D6D1852D6CF5}" type="sibTrans" cxnId="{DCAC6286-5C9E-4DFE-991D-22A4F36D5AD4}">
      <dgm:prSet/>
      <dgm:spPr/>
      <dgm:t>
        <a:bodyPr/>
        <a:lstStyle/>
        <a:p>
          <a:endParaRPr lang="en-US"/>
        </a:p>
      </dgm:t>
    </dgm:pt>
    <dgm:pt modelId="{905EBBAD-221A-455B-8A74-E3997A01DC15}">
      <dgm:prSet/>
      <dgm:spPr/>
      <dgm:t>
        <a:bodyPr/>
        <a:lstStyle/>
        <a:p>
          <a:r>
            <a:rPr lang="en-US"/>
            <a:t>Co-Rec Leagues</a:t>
          </a:r>
        </a:p>
      </dgm:t>
    </dgm:pt>
    <dgm:pt modelId="{A925027F-4097-48A4-AF8C-BAC87A81C7B7}" type="parTrans" cxnId="{01F71046-D3BD-439B-B57B-38D6B666C35F}">
      <dgm:prSet/>
      <dgm:spPr/>
      <dgm:t>
        <a:bodyPr/>
        <a:lstStyle/>
        <a:p>
          <a:endParaRPr lang="en-US"/>
        </a:p>
      </dgm:t>
    </dgm:pt>
    <dgm:pt modelId="{B0321B56-F90C-4C6A-8B63-754FEC73BE1B}" type="sibTrans" cxnId="{01F71046-D3BD-439B-B57B-38D6B666C35F}">
      <dgm:prSet/>
      <dgm:spPr/>
      <dgm:t>
        <a:bodyPr/>
        <a:lstStyle/>
        <a:p>
          <a:endParaRPr lang="en-US"/>
        </a:p>
      </dgm:t>
    </dgm:pt>
    <dgm:pt modelId="{DF7A388E-572B-454D-9AF3-D41ECB54AC62}">
      <dgm:prSet/>
      <dgm:spPr/>
      <dgm:t>
        <a:bodyPr/>
        <a:lstStyle/>
        <a:p>
          <a:r>
            <a:rPr lang="en-US"/>
            <a:t>Slightly different rules for each sport. Will be a required amount of each gender to be eligible to play </a:t>
          </a:r>
        </a:p>
      </dgm:t>
    </dgm:pt>
    <dgm:pt modelId="{6F20C975-CCCE-49CD-A4A0-61C1C190338B}" type="parTrans" cxnId="{3C257507-CC96-4441-94D1-4FEAF312B789}">
      <dgm:prSet/>
      <dgm:spPr/>
      <dgm:t>
        <a:bodyPr/>
        <a:lstStyle/>
        <a:p>
          <a:endParaRPr lang="en-US"/>
        </a:p>
      </dgm:t>
    </dgm:pt>
    <dgm:pt modelId="{3803A7C4-94A9-45F6-91BD-FE23828C125F}" type="sibTrans" cxnId="{3C257507-CC96-4441-94D1-4FEAF312B789}">
      <dgm:prSet/>
      <dgm:spPr/>
      <dgm:t>
        <a:bodyPr/>
        <a:lstStyle/>
        <a:p>
          <a:endParaRPr lang="en-US"/>
        </a:p>
      </dgm:t>
    </dgm:pt>
    <dgm:pt modelId="{C42686B4-5A1D-794B-91A8-EFAD1AB9E83A}" type="pres">
      <dgm:prSet presAssocID="{819B3168-1D23-4762-AAA0-3A35219DAD75}" presName="vert0" presStyleCnt="0">
        <dgm:presLayoutVars>
          <dgm:dir/>
          <dgm:animOne val="branch"/>
          <dgm:animLvl val="lvl"/>
        </dgm:presLayoutVars>
      </dgm:prSet>
      <dgm:spPr/>
    </dgm:pt>
    <dgm:pt modelId="{1CE63215-C43A-A04F-B200-D8B316F4964F}" type="pres">
      <dgm:prSet presAssocID="{835DF364-C1EE-4990-9669-2E812B400770}" presName="thickLine" presStyleLbl="alignNode1" presStyleIdx="0" presStyleCnt="4"/>
      <dgm:spPr/>
    </dgm:pt>
    <dgm:pt modelId="{1C849AC5-B9B9-CE46-B4C4-CD3160316F48}" type="pres">
      <dgm:prSet presAssocID="{835DF364-C1EE-4990-9669-2E812B400770}" presName="horz1" presStyleCnt="0"/>
      <dgm:spPr/>
    </dgm:pt>
    <dgm:pt modelId="{9D62FFAE-8D6F-7848-85D0-D20A91BBFA89}" type="pres">
      <dgm:prSet presAssocID="{835DF364-C1EE-4990-9669-2E812B400770}" presName="tx1" presStyleLbl="revTx" presStyleIdx="0" presStyleCnt="8"/>
      <dgm:spPr/>
    </dgm:pt>
    <dgm:pt modelId="{B71529C9-7E90-A946-92D9-ACAEC564760C}" type="pres">
      <dgm:prSet presAssocID="{835DF364-C1EE-4990-9669-2E812B400770}" presName="vert1" presStyleCnt="0"/>
      <dgm:spPr/>
    </dgm:pt>
    <dgm:pt modelId="{2E604D54-2AEB-B641-8F19-E2F9FDE52318}" type="pres">
      <dgm:prSet presAssocID="{230CAD6C-2A04-4F56-8192-341B6862AB83}" presName="vertSpace2a" presStyleCnt="0"/>
      <dgm:spPr/>
    </dgm:pt>
    <dgm:pt modelId="{C38889F8-A947-6342-B1EB-0177BA7971EF}" type="pres">
      <dgm:prSet presAssocID="{230CAD6C-2A04-4F56-8192-341B6862AB83}" presName="horz2" presStyleCnt="0"/>
      <dgm:spPr/>
    </dgm:pt>
    <dgm:pt modelId="{6516EAD7-A19E-DB46-B3FD-A99757426395}" type="pres">
      <dgm:prSet presAssocID="{230CAD6C-2A04-4F56-8192-341B6862AB83}" presName="horzSpace2" presStyleCnt="0"/>
      <dgm:spPr/>
    </dgm:pt>
    <dgm:pt modelId="{FDF667A6-378B-FD4C-98D5-38AECF635759}" type="pres">
      <dgm:prSet presAssocID="{230CAD6C-2A04-4F56-8192-341B6862AB83}" presName="tx2" presStyleLbl="revTx" presStyleIdx="1" presStyleCnt="8"/>
      <dgm:spPr/>
    </dgm:pt>
    <dgm:pt modelId="{0400F041-F5AB-EF43-BB5B-90E9832B971C}" type="pres">
      <dgm:prSet presAssocID="{230CAD6C-2A04-4F56-8192-341B6862AB83}" presName="vert2" presStyleCnt="0"/>
      <dgm:spPr/>
    </dgm:pt>
    <dgm:pt modelId="{978ACF48-8E6A-FD46-9837-F6CF13B72CF9}" type="pres">
      <dgm:prSet presAssocID="{230CAD6C-2A04-4F56-8192-341B6862AB83}" presName="thinLine2b" presStyleLbl="callout" presStyleIdx="0" presStyleCnt="4"/>
      <dgm:spPr/>
    </dgm:pt>
    <dgm:pt modelId="{8AC1F151-7731-8749-928F-8D8F5A43E784}" type="pres">
      <dgm:prSet presAssocID="{230CAD6C-2A04-4F56-8192-341B6862AB83}" presName="vertSpace2b" presStyleCnt="0"/>
      <dgm:spPr/>
    </dgm:pt>
    <dgm:pt modelId="{A3604BD2-5C3A-584F-9F2D-A8CDE5C1891C}" type="pres">
      <dgm:prSet presAssocID="{AE6CCA27-EC1F-41AA-9E0B-6D3CDDE549CB}" presName="thickLine" presStyleLbl="alignNode1" presStyleIdx="1" presStyleCnt="4"/>
      <dgm:spPr/>
    </dgm:pt>
    <dgm:pt modelId="{992B7ACE-123A-0F44-A595-5D535209D7BF}" type="pres">
      <dgm:prSet presAssocID="{AE6CCA27-EC1F-41AA-9E0B-6D3CDDE549CB}" presName="horz1" presStyleCnt="0"/>
      <dgm:spPr/>
    </dgm:pt>
    <dgm:pt modelId="{C6E06C88-EBB4-A34D-ADF4-BC24D31DA5B4}" type="pres">
      <dgm:prSet presAssocID="{AE6CCA27-EC1F-41AA-9E0B-6D3CDDE549CB}" presName="tx1" presStyleLbl="revTx" presStyleIdx="2" presStyleCnt="8"/>
      <dgm:spPr/>
    </dgm:pt>
    <dgm:pt modelId="{BA86C0BF-7CA4-D540-BE5F-2B854184C7B8}" type="pres">
      <dgm:prSet presAssocID="{AE6CCA27-EC1F-41AA-9E0B-6D3CDDE549CB}" presName="vert1" presStyleCnt="0"/>
      <dgm:spPr/>
    </dgm:pt>
    <dgm:pt modelId="{8F2F6464-9DEE-DA4A-9A3E-DE37479D43AB}" type="pres">
      <dgm:prSet presAssocID="{C0E05D6C-B6F0-4F4B-B8D2-9A7CADFFEED1}" presName="vertSpace2a" presStyleCnt="0"/>
      <dgm:spPr/>
    </dgm:pt>
    <dgm:pt modelId="{31EDB0FB-4D20-6C43-95CF-F0415D7A16A0}" type="pres">
      <dgm:prSet presAssocID="{C0E05D6C-B6F0-4F4B-B8D2-9A7CADFFEED1}" presName="horz2" presStyleCnt="0"/>
      <dgm:spPr/>
    </dgm:pt>
    <dgm:pt modelId="{7EEE720F-6891-6748-A5E8-B459AD9D2953}" type="pres">
      <dgm:prSet presAssocID="{C0E05D6C-B6F0-4F4B-B8D2-9A7CADFFEED1}" presName="horzSpace2" presStyleCnt="0"/>
      <dgm:spPr/>
    </dgm:pt>
    <dgm:pt modelId="{3AFDCACE-3D94-3949-A37B-3550C431F1A6}" type="pres">
      <dgm:prSet presAssocID="{C0E05D6C-B6F0-4F4B-B8D2-9A7CADFFEED1}" presName="tx2" presStyleLbl="revTx" presStyleIdx="3" presStyleCnt="8"/>
      <dgm:spPr/>
    </dgm:pt>
    <dgm:pt modelId="{52E9334C-9DE6-0B49-8B36-D638D862BCF9}" type="pres">
      <dgm:prSet presAssocID="{C0E05D6C-B6F0-4F4B-B8D2-9A7CADFFEED1}" presName="vert2" presStyleCnt="0"/>
      <dgm:spPr/>
    </dgm:pt>
    <dgm:pt modelId="{6E7A88EA-AE71-3C46-902C-D3255469DBA9}" type="pres">
      <dgm:prSet presAssocID="{C0E05D6C-B6F0-4F4B-B8D2-9A7CADFFEED1}" presName="thinLine2b" presStyleLbl="callout" presStyleIdx="1" presStyleCnt="4"/>
      <dgm:spPr/>
    </dgm:pt>
    <dgm:pt modelId="{1C687D99-3390-B342-94D5-2234FA10046B}" type="pres">
      <dgm:prSet presAssocID="{C0E05D6C-B6F0-4F4B-B8D2-9A7CADFFEED1}" presName="vertSpace2b" presStyleCnt="0"/>
      <dgm:spPr/>
    </dgm:pt>
    <dgm:pt modelId="{B355917E-CA82-2B43-B52C-14CE42CE2B73}" type="pres">
      <dgm:prSet presAssocID="{ABAC059E-6E4D-46A6-880C-64B150EA8862}" presName="thickLine" presStyleLbl="alignNode1" presStyleIdx="2" presStyleCnt="4"/>
      <dgm:spPr/>
    </dgm:pt>
    <dgm:pt modelId="{F76534D3-20AE-4E4C-BAD9-C901CFDD022A}" type="pres">
      <dgm:prSet presAssocID="{ABAC059E-6E4D-46A6-880C-64B150EA8862}" presName="horz1" presStyleCnt="0"/>
      <dgm:spPr/>
    </dgm:pt>
    <dgm:pt modelId="{88E8B126-FE3E-6141-9DE8-A96139853D27}" type="pres">
      <dgm:prSet presAssocID="{ABAC059E-6E4D-46A6-880C-64B150EA8862}" presName="tx1" presStyleLbl="revTx" presStyleIdx="4" presStyleCnt="8"/>
      <dgm:spPr/>
    </dgm:pt>
    <dgm:pt modelId="{4264FBA2-8CF1-9847-8D84-C8A2128F6F66}" type="pres">
      <dgm:prSet presAssocID="{ABAC059E-6E4D-46A6-880C-64B150EA8862}" presName="vert1" presStyleCnt="0"/>
      <dgm:spPr/>
    </dgm:pt>
    <dgm:pt modelId="{91A3611E-2B9F-724B-A443-B291D0F64B1A}" type="pres">
      <dgm:prSet presAssocID="{13F72DA2-25A3-40CE-81CF-48F0C3794705}" presName="vertSpace2a" presStyleCnt="0"/>
      <dgm:spPr/>
    </dgm:pt>
    <dgm:pt modelId="{A2709442-BD6B-1F42-8F5C-B40B800E81EA}" type="pres">
      <dgm:prSet presAssocID="{13F72DA2-25A3-40CE-81CF-48F0C3794705}" presName="horz2" presStyleCnt="0"/>
      <dgm:spPr/>
    </dgm:pt>
    <dgm:pt modelId="{595E8CE8-C233-DD46-BB38-CE02C53DBC5E}" type="pres">
      <dgm:prSet presAssocID="{13F72DA2-25A3-40CE-81CF-48F0C3794705}" presName="horzSpace2" presStyleCnt="0"/>
      <dgm:spPr/>
    </dgm:pt>
    <dgm:pt modelId="{CE6A418B-569B-FA41-82BA-CF4071C676D3}" type="pres">
      <dgm:prSet presAssocID="{13F72DA2-25A3-40CE-81CF-48F0C3794705}" presName="tx2" presStyleLbl="revTx" presStyleIdx="5" presStyleCnt="8"/>
      <dgm:spPr/>
    </dgm:pt>
    <dgm:pt modelId="{B5FFD351-5C6C-D047-BAF8-17DC02214B87}" type="pres">
      <dgm:prSet presAssocID="{13F72DA2-25A3-40CE-81CF-48F0C3794705}" presName="vert2" presStyleCnt="0"/>
      <dgm:spPr/>
    </dgm:pt>
    <dgm:pt modelId="{BD7A68F4-E6ED-864F-84FA-83E06CF23962}" type="pres">
      <dgm:prSet presAssocID="{13F72DA2-25A3-40CE-81CF-48F0C3794705}" presName="thinLine2b" presStyleLbl="callout" presStyleIdx="2" presStyleCnt="4"/>
      <dgm:spPr/>
    </dgm:pt>
    <dgm:pt modelId="{CAE5BF94-BCEC-6F45-BA69-32235101DBDA}" type="pres">
      <dgm:prSet presAssocID="{13F72DA2-25A3-40CE-81CF-48F0C3794705}" presName="vertSpace2b" presStyleCnt="0"/>
      <dgm:spPr/>
    </dgm:pt>
    <dgm:pt modelId="{CFD4F4FA-6F51-A840-8887-B0895DC033D9}" type="pres">
      <dgm:prSet presAssocID="{905EBBAD-221A-455B-8A74-E3997A01DC15}" presName="thickLine" presStyleLbl="alignNode1" presStyleIdx="3" presStyleCnt="4"/>
      <dgm:spPr/>
    </dgm:pt>
    <dgm:pt modelId="{FF94DD78-DDDB-1442-AB8F-4E015DBCA934}" type="pres">
      <dgm:prSet presAssocID="{905EBBAD-221A-455B-8A74-E3997A01DC15}" presName="horz1" presStyleCnt="0"/>
      <dgm:spPr/>
    </dgm:pt>
    <dgm:pt modelId="{E1972FA0-BB96-3D43-B1EF-027C68F8CBD7}" type="pres">
      <dgm:prSet presAssocID="{905EBBAD-221A-455B-8A74-E3997A01DC15}" presName="tx1" presStyleLbl="revTx" presStyleIdx="6" presStyleCnt="8"/>
      <dgm:spPr/>
    </dgm:pt>
    <dgm:pt modelId="{69EC9670-6C3B-8A44-87EA-208CAE9BC561}" type="pres">
      <dgm:prSet presAssocID="{905EBBAD-221A-455B-8A74-E3997A01DC15}" presName="vert1" presStyleCnt="0"/>
      <dgm:spPr/>
    </dgm:pt>
    <dgm:pt modelId="{52C45E50-2298-A54A-9D80-BDB18E165E51}" type="pres">
      <dgm:prSet presAssocID="{DF7A388E-572B-454D-9AF3-D41ECB54AC62}" presName="vertSpace2a" presStyleCnt="0"/>
      <dgm:spPr/>
    </dgm:pt>
    <dgm:pt modelId="{EDC55F11-1B48-DD4B-85A2-1A6F9E338C23}" type="pres">
      <dgm:prSet presAssocID="{DF7A388E-572B-454D-9AF3-D41ECB54AC62}" presName="horz2" presStyleCnt="0"/>
      <dgm:spPr/>
    </dgm:pt>
    <dgm:pt modelId="{388D9D8B-9527-724D-BA07-443694CAAD01}" type="pres">
      <dgm:prSet presAssocID="{DF7A388E-572B-454D-9AF3-D41ECB54AC62}" presName="horzSpace2" presStyleCnt="0"/>
      <dgm:spPr/>
    </dgm:pt>
    <dgm:pt modelId="{16BA301A-1A5A-EC4F-8764-B04F2E7083A5}" type="pres">
      <dgm:prSet presAssocID="{DF7A388E-572B-454D-9AF3-D41ECB54AC62}" presName="tx2" presStyleLbl="revTx" presStyleIdx="7" presStyleCnt="8"/>
      <dgm:spPr/>
    </dgm:pt>
    <dgm:pt modelId="{89BDA210-D862-6B45-9095-BB9D6F7545D1}" type="pres">
      <dgm:prSet presAssocID="{DF7A388E-572B-454D-9AF3-D41ECB54AC62}" presName="vert2" presStyleCnt="0"/>
      <dgm:spPr/>
    </dgm:pt>
    <dgm:pt modelId="{00D7FD07-38FD-1746-ACF8-9A1412107550}" type="pres">
      <dgm:prSet presAssocID="{DF7A388E-572B-454D-9AF3-D41ECB54AC62}" presName="thinLine2b" presStyleLbl="callout" presStyleIdx="3" presStyleCnt="4"/>
      <dgm:spPr/>
    </dgm:pt>
    <dgm:pt modelId="{5964F499-CD10-AF43-BBF8-519F1324BA29}" type="pres">
      <dgm:prSet presAssocID="{DF7A388E-572B-454D-9AF3-D41ECB54AC62}" presName="vertSpace2b" presStyleCnt="0"/>
      <dgm:spPr/>
    </dgm:pt>
  </dgm:ptLst>
  <dgm:cxnLst>
    <dgm:cxn modelId="{3C257507-CC96-4441-94D1-4FEAF312B789}" srcId="{905EBBAD-221A-455B-8A74-E3997A01DC15}" destId="{DF7A388E-572B-454D-9AF3-D41ECB54AC62}" srcOrd="0" destOrd="0" parTransId="{6F20C975-CCCE-49CD-A4A0-61C1C190338B}" sibTransId="{3803A7C4-94A9-45F6-91BD-FE23828C125F}"/>
    <dgm:cxn modelId="{00A0E826-F150-FB48-A573-7CC8E545B956}" type="presOf" srcId="{AE6CCA27-EC1F-41AA-9E0B-6D3CDDE549CB}" destId="{C6E06C88-EBB4-A34D-ADF4-BC24D31DA5B4}" srcOrd="0" destOrd="0" presId="urn:microsoft.com/office/officeart/2008/layout/LinedList"/>
    <dgm:cxn modelId="{19985D28-B611-E14D-8693-20370594EC86}" type="presOf" srcId="{C0E05D6C-B6F0-4F4B-B8D2-9A7CADFFEED1}" destId="{3AFDCACE-3D94-3949-A37B-3550C431F1A6}" srcOrd="0" destOrd="0" presId="urn:microsoft.com/office/officeart/2008/layout/LinedList"/>
    <dgm:cxn modelId="{58D1F72F-1318-EE49-805B-9D82E88C4562}" type="presOf" srcId="{905EBBAD-221A-455B-8A74-E3997A01DC15}" destId="{E1972FA0-BB96-3D43-B1EF-027C68F8CBD7}" srcOrd="0" destOrd="0" presId="urn:microsoft.com/office/officeart/2008/layout/LinedList"/>
    <dgm:cxn modelId="{01F71046-D3BD-439B-B57B-38D6B666C35F}" srcId="{819B3168-1D23-4762-AAA0-3A35219DAD75}" destId="{905EBBAD-221A-455B-8A74-E3997A01DC15}" srcOrd="3" destOrd="0" parTransId="{A925027F-4097-48A4-AF8C-BAC87A81C7B7}" sibTransId="{B0321B56-F90C-4C6A-8B63-754FEC73BE1B}"/>
    <dgm:cxn modelId="{CF710B58-C621-4D5C-B4CF-4C79169DEBAD}" srcId="{819B3168-1D23-4762-AAA0-3A35219DAD75}" destId="{835DF364-C1EE-4990-9669-2E812B400770}" srcOrd="0" destOrd="0" parTransId="{56BA851F-2065-4B71-A8C7-4B43C4E48F65}" sibTransId="{A37CE57E-4AA6-4211-BAB5-3E18924F79D1}"/>
    <dgm:cxn modelId="{C2A25658-B347-9B45-B090-239F8E2CD554}" type="presOf" srcId="{ABAC059E-6E4D-46A6-880C-64B150EA8862}" destId="{88E8B126-FE3E-6141-9DE8-A96139853D27}" srcOrd="0" destOrd="0" presId="urn:microsoft.com/office/officeart/2008/layout/LinedList"/>
    <dgm:cxn modelId="{4016C37B-5114-4D53-8347-4D51DA9DA267}" srcId="{835DF364-C1EE-4990-9669-2E812B400770}" destId="{230CAD6C-2A04-4F56-8192-341B6862AB83}" srcOrd="0" destOrd="0" parTransId="{D3EB249D-AA75-45B3-9A20-EB9DB4779846}" sibTransId="{3F023180-C50C-4287-935D-DD138837FB26}"/>
    <dgm:cxn modelId="{DCAC6286-5C9E-4DFE-991D-22A4F36D5AD4}" srcId="{ABAC059E-6E4D-46A6-880C-64B150EA8862}" destId="{13F72DA2-25A3-40CE-81CF-48F0C3794705}" srcOrd="0" destOrd="0" parTransId="{37ADCBDB-9EF9-4A51-90A6-DA9CC9D227C4}" sibTransId="{7257599D-3E66-4ADD-A115-D6D1852D6CF5}"/>
    <dgm:cxn modelId="{BD6ED989-D0DC-A946-8048-C37C84DB6E01}" type="presOf" srcId="{13F72DA2-25A3-40CE-81CF-48F0C3794705}" destId="{CE6A418B-569B-FA41-82BA-CF4071C676D3}" srcOrd="0" destOrd="0" presId="urn:microsoft.com/office/officeart/2008/layout/LinedList"/>
    <dgm:cxn modelId="{ECB06C8F-D368-4ADD-9C14-7DD8E9199F7D}" srcId="{819B3168-1D23-4762-AAA0-3A35219DAD75}" destId="{AE6CCA27-EC1F-41AA-9E0B-6D3CDDE549CB}" srcOrd="1" destOrd="0" parTransId="{71AEFBDF-6384-4064-A176-8FAAFFA547C6}" sibTransId="{1758D7AE-171C-4B46-8C92-371CF079C73D}"/>
    <dgm:cxn modelId="{9F40E5AB-2AE6-4FEE-960E-626BF844B80D}" srcId="{AE6CCA27-EC1F-41AA-9E0B-6D3CDDE549CB}" destId="{C0E05D6C-B6F0-4F4B-B8D2-9A7CADFFEED1}" srcOrd="0" destOrd="0" parTransId="{2A418F70-410E-45FA-BAD9-490BA833B040}" sibTransId="{FC191C82-369A-480B-B68A-EDC27CC91DA3}"/>
    <dgm:cxn modelId="{D911B8BE-8FD6-3A4D-91DA-61D8F8395020}" type="presOf" srcId="{DF7A388E-572B-454D-9AF3-D41ECB54AC62}" destId="{16BA301A-1A5A-EC4F-8764-B04F2E7083A5}" srcOrd="0" destOrd="0" presId="urn:microsoft.com/office/officeart/2008/layout/LinedList"/>
    <dgm:cxn modelId="{FB7684C2-25E0-D04F-B4E7-220D9304A1A1}" type="presOf" srcId="{230CAD6C-2A04-4F56-8192-341B6862AB83}" destId="{FDF667A6-378B-FD4C-98D5-38AECF635759}" srcOrd="0" destOrd="0" presId="urn:microsoft.com/office/officeart/2008/layout/LinedList"/>
    <dgm:cxn modelId="{745572C3-76D5-4F83-B6CD-4082D53A0D5B}" srcId="{819B3168-1D23-4762-AAA0-3A35219DAD75}" destId="{ABAC059E-6E4D-46A6-880C-64B150EA8862}" srcOrd="2" destOrd="0" parTransId="{9D5DCA24-0A93-4676-87A7-302CD9E83B0D}" sibTransId="{EEC355BC-E8EB-4C29-AC06-A54841A31711}"/>
    <dgm:cxn modelId="{033098CB-FB1F-C04B-97FD-29E07DD9890D}" type="presOf" srcId="{835DF364-C1EE-4990-9669-2E812B400770}" destId="{9D62FFAE-8D6F-7848-85D0-D20A91BBFA89}" srcOrd="0" destOrd="0" presId="urn:microsoft.com/office/officeart/2008/layout/LinedList"/>
    <dgm:cxn modelId="{FE1BCCDD-4429-794F-8E1D-A64658880730}" type="presOf" srcId="{819B3168-1D23-4762-AAA0-3A35219DAD75}" destId="{C42686B4-5A1D-794B-91A8-EFAD1AB9E83A}" srcOrd="0" destOrd="0" presId="urn:microsoft.com/office/officeart/2008/layout/LinedList"/>
    <dgm:cxn modelId="{4C7A55BE-660C-634E-ACDD-E8D841D2DE16}" type="presParOf" srcId="{C42686B4-5A1D-794B-91A8-EFAD1AB9E83A}" destId="{1CE63215-C43A-A04F-B200-D8B316F4964F}" srcOrd="0" destOrd="0" presId="urn:microsoft.com/office/officeart/2008/layout/LinedList"/>
    <dgm:cxn modelId="{33807839-30CD-9A4E-84B7-24BAC585F0D0}" type="presParOf" srcId="{C42686B4-5A1D-794B-91A8-EFAD1AB9E83A}" destId="{1C849AC5-B9B9-CE46-B4C4-CD3160316F48}" srcOrd="1" destOrd="0" presId="urn:microsoft.com/office/officeart/2008/layout/LinedList"/>
    <dgm:cxn modelId="{11F2D6E5-B4EC-6141-B845-98004C673507}" type="presParOf" srcId="{1C849AC5-B9B9-CE46-B4C4-CD3160316F48}" destId="{9D62FFAE-8D6F-7848-85D0-D20A91BBFA89}" srcOrd="0" destOrd="0" presId="urn:microsoft.com/office/officeart/2008/layout/LinedList"/>
    <dgm:cxn modelId="{DC7982B3-C312-AA43-97D2-76132BF3024A}" type="presParOf" srcId="{1C849AC5-B9B9-CE46-B4C4-CD3160316F48}" destId="{B71529C9-7E90-A946-92D9-ACAEC564760C}" srcOrd="1" destOrd="0" presId="urn:microsoft.com/office/officeart/2008/layout/LinedList"/>
    <dgm:cxn modelId="{C1354659-C8F7-F946-B04C-051D2BFD48F7}" type="presParOf" srcId="{B71529C9-7E90-A946-92D9-ACAEC564760C}" destId="{2E604D54-2AEB-B641-8F19-E2F9FDE52318}" srcOrd="0" destOrd="0" presId="urn:microsoft.com/office/officeart/2008/layout/LinedList"/>
    <dgm:cxn modelId="{81731458-DAD9-5144-97B2-5DD41A9E6953}" type="presParOf" srcId="{B71529C9-7E90-A946-92D9-ACAEC564760C}" destId="{C38889F8-A947-6342-B1EB-0177BA7971EF}" srcOrd="1" destOrd="0" presId="urn:microsoft.com/office/officeart/2008/layout/LinedList"/>
    <dgm:cxn modelId="{985FA809-075C-D147-B217-F9172B297AC5}" type="presParOf" srcId="{C38889F8-A947-6342-B1EB-0177BA7971EF}" destId="{6516EAD7-A19E-DB46-B3FD-A99757426395}" srcOrd="0" destOrd="0" presId="urn:microsoft.com/office/officeart/2008/layout/LinedList"/>
    <dgm:cxn modelId="{CECD4983-11FD-0D4D-A968-8F37EF05C06A}" type="presParOf" srcId="{C38889F8-A947-6342-B1EB-0177BA7971EF}" destId="{FDF667A6-378B-FD4C-98D5-38AECF635759}" srcOrd="1" destOrd="0" presId="urn:microsoft.com/office/officeart/2008/layout/LinedList"/>
    <dgm:cxn modelId="{D22C0B35-5D46-6548-9895-17B4D5D84499}" type="presParOf" srcId="{C38889F8-A947-6342-B1EB-0177BA7971EF}" destId="{0400F041-F5AB-EF43-BB5B-90E9832B971C}" srcOrd="2" destOrd="0" presId="urn:microsoft.com/office/officeart/2008/layout/LinedList"/>
    <dgm:cxn modelId="{A0EAC5E4-AC92-6644-A2A8-71D1DD06E43E}" type="presParOf" srcId="{B71529C9-7E90-A946-92D9-ACAEC564760C}" destId="{978ACF48-8E6A-FD46-9837-F6CF13B72CF9}" srcOrd="2" destOrd="0" presId="urn:microsoft.com/office/officeart/2008/layout/LinedList"/>
    <dgm:cxn modelId="{B6222BF0-0B46-4745-8B5B-2361A524D5B6}" type="presParOf" srcId="{B71529C9-7E90-A946-92D9-ACAEC564760C}" destId="{8AC1F151-7731-8749-928F-8D8F5A43E784}" srcOrd="3" destOrd="0" presId="urn:microsoft.com/office/officeart/2008/layout/LinedList"/>
    <dgm:cxn modelId="{349162E4-3E84-CA48-8147-D415F49CB805}" type="presParOf" srcId="{C42686B4-5A1D-794B-91A8-EFAD1AB9E83A}" destId="{A3604BD2-5C3A-584F-9F2D-A8CDE5C1891C}" srcOrd="2" destOrd="0" presId="urn:microsoft.com/office/officeart/2008/layout/LinedList"/>
    <dgm:cxn modelId="{B5BFDBA6-5C7A-E941-8B20-F1D501D87852}" type="presParOf" srcId="{C42686B4-5A1D-794B-91A8-EFAD1AB9E83A}" destId="{992B7ACE-123A-0F44-A595-5D535209D7BF}" srcOrd="3" destOrd="0" presId="urn:microsoft.com/office/officeart/2008/layout/LinedList"/>
    <dgm:cxn modelId="{18A7D945-214F-6149-8847-B2B2F430945E}" type="presParOf" srcId="{992B7ACE-123A-0F44-A595-5D535209D7BF}" destId="{C6E06C88-EBB4-A34D-ADF4-BC24D31DA5B4}" srcOrd="0" destOrd="0" presId="urn:microsoft.com/office/officeart/2008/layout/LinedList"/>
    <dgm:cxn modelId="{5424F233-8EA0-284D-A128-74D3595F416A}" type="presParOf" srcId="{992B7ACE-123A-0F44-A595-5D535209D7BF}" destId="{BA86C0BF-7CA4-D540-BE5F-2B854184C7B8}" srcOrd="1" destOrd="0" presId="urn:microsoft.com/office/officeart/2008/layout/LinedList"/>
    <dgm:cxn modelId="{122DACF6-E81D-B141-9BF7-FFB81E60187E}" type="presParOf" srcId="{BA86C0BF-7CA4-D540-BE5F-2B854184C7B8}" destId="{8F2F6464-9DEE-DA4A-9A3E-DE37479D43AB}" srcOrd="0" destOrd="0" presId="urn:microsoft.com/office/officeart/2008/layout/LinedList"/>
    <dgm:cxn modelId="{30D4C45E-3A02-5644-9C3E-78CE66A8EAA9}" type="presParOf" srcId="{BA86C0BF-7CA4-D540-BE5F-2B854184C7B8}" destId="{31EDB0FB-4D20-6C43-95CF-F0415D7A16A0}" srcOrd="1" destOrd="0" presId="urn:microsoft.com/office/officeart/2008/layout/LinedList"/>
    <dgm:cxn modelId="{C29922C4-531F-A44A-BD4C-725972019C4C}" type="presParOf" srcId="{31EDB0FB-4D20-6C43-95CF-F0415D7A16A0}" destId="{7EEE720F-6891-6748-A5E8-B459AD9D2953}" srcOrd="0" destOrd="0" presId="urn:microsoft.com/office/officeart/2008/layout/LinedList"/>
    <dgm:cxn modelId="{4E628297-B4C3-FE42-921B-255B16241516}" type="presParOf" srcId="{31EDB0FB-4D20-6C43-95CF-F0415D7A16A0}" destId="{3AFDCACE-3D94-3949-A37B-3550C431F1A6}" srcOrd="1" destOrd="0" presId="urn:microsoft.com/office/officeart/2008/layout/LinedList"/>
    <dgm:cxn modelId="{1C36D1FD-0DB3-824F-9C38-14F040294049}" type="presParOf" srcId="{31EDB0FB-4D20-6C43-95CF-F0415D7A16A0}" destId="{52E9334C-9DE6-0B49-8B36-D638D862BCF9}" srcOrd="2" destOrd="0" presId="urn:microsoft.com/office/officeart/2008/layout/LinedList"/>
    <dgm:cxn modelId="{90A14C19-69D4-6041-9E2A-FCB7FFFEB6CB}" type="presParOf" srcId="{BA86C0BF-7CA4-D540-BE5F-2B854184C7B8}" destId="{6E7A88EA-AE71-3C46-902C-D3255469DBA9}" srcOrd="2" destOrd="0" presId="urn:microsoft.com/office/officeart/2008/layout/LinedList"/>
    <dgm:cxn modelId="{3953C194-502F-1C4E-87E4-3E4006316A94}" type="presParOf" srcId="{BA86C0BF-7CA4-D540-BE5F-2B854184C7B8}" destId="{1C687D99-3390-B342-94D5-2234FA10046B}" srcOrd="3" destOrd="0" presId="urn:microsoft.com/office/officeart/2008/layout/LinedList"/>
    <dgm:cxn modelId="{E9D362C7-CDD0-C04E-A4F3-33699463FA15}" type="presParOf" srcId="{C42686B4-5A1D-794B-91A8-EFAD1AB9E83A}" destId="{B355917E-CA82-2B43-B52C-14CE42CE2B73}" srcOrd="4" destOrd="0" presId="urn:microsoft.com/office/officeart/2008/layout/LinedList"/>
    <dgm:cxn modelId="{06ED6F0E-92E5-3543-94B7-A7B495CF686F}" type="presParOf" srcId="{C42686B4-5A1D-794B-91A8-EFAD1AB9E83A}" destId="{F76534D3-20AE-4E4C-BAD9-C901CFDD022A}" srcOrd="5" destOrd="0" presId="urn:microsoft.com/office/officeart/2008/layout/LinedList"/>
    <dgm:cxn modelId="{A3C4CC98-E477-BE47-9773-225EFE1B1D27}" type="presParOf" srcId="{F76534D3-20AE-4E4C-BAD9-C901CFDD022A}" destId="{88E8B126-FE3E-6141-9DE8-A96139853D27}" srcOrd="0" destOrd="0" presId="urn:microsoft.com/office/officeart/2008/layout/LinedList"/>
    <dgm:cxn modelId="{7AF586D5-B78E-DE4F-A056-F11498347993}" type="presParOf" srcId="{F76534D3-20AE-4E4C-BAD9-C901CFDD022A}" destId="{4264FBA2-8CF1-9847-8D84-C8A2128F6F66}" srcOrd="1" destOrd="0" presId="urn:microsoft.com/office/officeart/2008/layout/LinedList"/>
    <dgm:cxn modelId="{A6EB42A7-58CE-CE46-AA58-B214E2CFB316}" type="presParOf" srcId="{4264FBA2-8CF1-9847-8D84-C8A2128F6F66}" destId="{91A3611E-2B9F-724B-A443-B291D0F64B1A}" srcOrd="0" destOrd="0" presId="urn:microsoft.com/office/officeart/2008/layout/LinedList"/>
    <dgm:cxn modelId="{9AD4AF6F-77FB-654B-A142-A0764D86BBD7}" type="presParOf" srcId="{4264FBA2-8CF1-9847-8D84-C8A2128F6F66}" destId="{A2709442-BD6B-1F42-8F5C-B40B800E81EA}" srcOrd="1" destOrd="0" presId="urn:microsoft.com/office/officeart/2008/layout/LinedList"/>
    <dgm:cxn modelId="{65CA2325-F4AA-C84A-A2F0-E29F8A574E2E}" type="presParOf" srcId="{A2709442-BD6B-1F42-8F5C-B40B800E81EA}" destId="{595E8CE8-C233-DD46-BB38-CE02C53DBC5E}" srcOrd="0" destOrd="0" presId="urn:microsoft.com/office/officeart/2008/layout/LinedList"/>
    <dgm:cxn modelId="{968A89F7-04C4-294C-AE8F-395C2AFF6ED3}" type="presParOf" srcId="{A2709442-BD6B-1F42-8F5C-B40B800E81EA}" destId="{CE6A418B-569B-FA41-82BA-CF4071C676D3}" srcOrd="1" destOrd="0" presId="urn:microsoft.com/office/officeart/2008/layout/LinedList"/>
    <dgm:cxn modelId="{3AB89581-E92D-B344-A653-1D75AF29528A}" type="presParOf" srcId="{A2709442-BD6B-1F42-8F5C-B40B800E81EA}" destId="{B5FFD351-5C6C-D047-BAF8-17DC02214B87}" srcOrd="2" destOrd="0" presId="urn:microsoft.com/office/officeart/2008/layout/LinedList"/>
    <dgm:cxn modelId="{D2D11DAD-6300-F341-A814-CAC573B02B60}" type="presParOf" srcId="{4264FBA2-8CF1-9847-8D84-C8A2128F6F66}" destId="{BD7A68F4-E6ED-864F-84FA-83E06CF23962}" srcOrd="2" destOrd="0" presId="urn:microsoft.com/office/officeart/2008/layout/LinedList"/>
    <dgm:cxn modelId="{0415B164-E795-1E48-AEE2-BED8A82991B8}" type="presParOf" srcId="{4264FBA2-8CF1-9847-8D84-C8A2128F6F66}" destId="{CAE5BF94-BCEC-6F45-BA69-32235101DBDA}" srcOrd="3" destOrd="0" presId="urn:microsoft.com/office/officeart/2008/layout/LinedList"/>
    <dgm:cxn modelId="{74C331AE-80BD-4940-912A-A3A0B30EF473}" type="presParOf" srcId="{C42686B4-5A1D-794B-91A8-EFAD1AB9E83A}" destId="{CFD4F4FA-6F51-A840-8887-B0895DC033D9}" srcOrd="6" destOrd="0" presId="urn:microsoft.com/office/officeart/2008/layout/LinedList"/>
    <dgm:cxn modelId="{077E0621-1FBA-794A-9CCB-9DDF3956A2F6}" type="presParOf" srcId="{C42686B4-5A1D-794B-91A8-EFAD1AB9E83A}" destId="{FF94DD78-DDDB-1442-AB8F-4E015DBCA934}" srcOrd="7" destOrd="0" presId="urn:microsoft.com/office/officeart/2008/layout/LinedList"/>
    <dgm:cxn modelId="{73087023-D28A-6D43-80ED-30F35239CF89}" type="presParOf" srcId="{FF94DD78-DDDB-1442-AB8F-4E015DBCA934}" destId="{E1972FA0-BB96-3D43-B1EF-027C68F8CBD7}" srcOrd="0" destOrd="0" presId="urn:microsoft.com/office/officeart/2008/layout/LinedList"/>
    <dgm:cxn modelId="{9793D6F1-ADEA-E949-ABA5-02126DE60CD0}" type="presParOf" srcId="{FF94DD78-DDDB-1442-AB8F-4E015DBCA934}" destId="{69EC9670-6C3B-8A44-87EA-208CAE9BC561}" srcOrd="1" destOrd="0" presId="urn:microsoft.com/office/officeart/2008/layout/LinedList"/>
    <dgm:cxn modelId="{2E53079A-46E6-B041-B24E-79ECA93090C1}" type="presParOf" srcId="{69EC9670-6C3B-8A44-87EA-208CAE9BC561}" destId="{52C45E50-2298-A54A-9D80-BDB18E165E51}" srcOrd="0" destOrd="0" presId="urn:microsoft.com/office/officeart/2008/layout/LinedList"/>
    <dgm:cxn modelId="{81CF4828-C1BF-364A-8FC0-AF3D2C9EF11C}" type="presParOf" srcId="{69EC9670-6C3B-8A44-87EA-208CAE9BC561}" destId="{EDC55F11-1B48-DD4B-85A2-1A6F9E338C23}" srcOrd="1" destOrd="0" presId="urn:microsoft.com/office/officeart/2008/layout/LinedList"/>
    <dgm:cxn modelId="{B2422318-6F24-EC40-B68B-2C20D42960B6}" type="presParOf" srcId="{EDC55F11-1B48-DD4B-85A2-1A6F9E338C23}" destId="{388D9D8B-9527-724D-BA07-443694CAAD01}" srcOrd="0" destOrd="0" presId="urn:microsoft.com/office/officeart/2008/layout/LinedList"/>
    <dgm:cxn modelId="{14146FC4-6B86-394B-AE1C-DDB5D099123E}" type="presParOf" srcId="{EDC55F11-1B48-DD4B-85A2-1A6F9E338C23}" destId="{16BA301A-1A5A-EC4F-8764-B04F2E7083A5}" srcOrd="1" destOrd="0" presId="urn:microsoft.com/office/officeart/2008/layout/LinedList"/>
    <dgm:cxn modelId="{C11A02B2-0EDA-5145-B48F-618AA21BD43C}" type="presParOf" srcId="{EDC55F11-1B48-DD4B-85A2-1A6F9E338C23}" destId="{89BDA210-D862-6B45-9095-BB9D6F7545D1}" srcOrd="2" destOrd="0" presId="urn:microsoft.com/office/officeart/2008/layout/LinedList"/>
    <dgm:cxn modelId="{0FBCAD25-8B67-AF4D-A2A8-495EA4764739}" type="presParOf" srcId="{69EC9670-6C3B-8A44-87EA-208CAE9BC561}" destId="{00D7FD07-38FD-1746-ACF8-9A1412107550}" srcOrd="2" destOrd="0" presId="urn:microsoft.com/office/officeart/2008/layout/LinedList"/>
    <dgm:cxn modelId="{DF1071AC-31AA-D34C-B95B-F3457AC7139D}" type="presParOf" srcId="{69EC9670-6C3B-8A44-87EA-208CAE9BC561}" destId="{5964F499-CD10-AF43-BBF8-519F1324BA2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1C4A34-FBCA-43BE-9492-32D803AA5D7F}"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889CA296-08A9-48BB-821B-DE5A23470113}">
      <dgm:prSet/>
      <dgm:spPr/>
      <dgm:t>
        <a:bodyPr/>
        <a:lstStyle/>
        <a:p>
          <a:r>
            <a:rPr lang="en-US" dirty="0"/>
            <a:t>Teams must have and maintain a 3.0 or higher sportsmanship rating to be eligible for postseason play</a:t>
          </a:r>
        </a:p>
      </dgm:t>
    </dgm:pt>
    <dgm:pt modelId="{7321846A-FFD3-4C1A-8D8D-D1FF4B7C4A9B}" type="parTrans" cxnId="{7D5039F1-EC4E-4FCC-86CC-41F03F13380B}">
      <dgm:prSet/>
      <dgm:spPr/>
      <dgm:t>
        <a:bodyPr/>
        <a:lstStyle/>
        <a:p>
          <a:endParaRPr lang="en-US"/>
        </a:p>
      </dgm:t>
    </dgm:pt>
    <dgm:pt modelId="{B43A0005-84A3-4417-809C-BA25E2F5D345}" type="sibTrans" cxnId="{7D5039F1-EC4E-4FCC-86CC-41F03F13380B}">
      <dgm:prSet/>
      <dgm:spPr/>
      <dgm:t>
        <a:bodyPr/>
        <a:lstStyle/>
        <a:p>
          <a:endParaRPr lang="en-US"/>
        </a:p>
      </dgm:t>
    </dgm:pt>
    <dgm:pt modelId="{54A7C42E-E69C-4C1A-B815-E7AF9968F1CC}">
      <dgm:prSet/>
      <dgm:spPr/>
      <dgm:t>
        <a:bodyPr/>
        <a:lstStyle/>
        <a:p>
          <a:r>
            <a:rPr lang="en-US" dirty="0"/>
            <a:t>Rosters are frozen at the end of the regular season. Players cannot be added to the team during the postseason.</a:t>
          </a:r>
        </a:p>
      </dgm:t>
    </dgm:pt>
    <dgm:pt modelId="{847DD5A1-D3AA-4995-98EA-3C5CE549E66B}" type="parTrans" cxnId="{90E099E2-CECB-44D6-9937-26C70D9231EA}">
      <dgm:prSet/>
      <dgm:spPr/>
      <dgm:t>
        <a:bodyPr/>
        <a:lstStyle/>
        <a:p>
          <a:endParaRPr lang="en-US"/>
        </a:p>
      </dgm:t>
    </dgm:pt>
    <dgm:pt modelId="{7392415C-3795-4D2F-BEB5-EAB5A17BD5AC}" type="sibTrans" cxnId="{90E099E2-CECB-44D6-9937-26C70D9231EA}">
      <dgm:prSet/>
      <dgm:spPr/>
      <dgm:t>
        <a:bodyPr/>
        <a:lstStyle/>
        <a:p>
          <a:endParaRPr lang="en-US"/>
        </a:p>
      </dgm:t>
    </dgm:pt>
    <dgm:pt modelId="{83C5D6C0-46A8-4357-8BBB-FAA7B768F950}">
      <dgm:prSet/>
      <dgm:spPr/>
      <dgm:t>
        <a:bodyPr/>
        <a:lstStyle/>
        <a:p>
          <a:r>
            <a:rPr lang="en-US" dirty="0"/>
            <a:t>A post season draft will take place on the Friday following the last  regular season game at 12:00pm on Friday March 2nd</a:t>
          </a:r>
        </a:p>
      </dgm:t>
    </dgm:pt>
    <dgm:pt modelId="{24018229-7A42-414C-8498-4D0B6B7A9C69}" type="parTrans" cxnId="{3FAEAE39-076E-496B-BB81-18AB978FF2F4}">
      <dgm:prSet/>
      <dgm:spPr/>
      <dgm:t>
        <a:bodyPr/>
        <a:lstStyle/>
        <a:p>
          <a:endParaRPr lang="en-US"/>
        </a:p>
      </dgm:t>
    </dgm:pt>
    <dgm:pt modelId="{AE2096E9-9916-4835-9069-EBD7F05747A5}" type="sibTrans" cxnId="{3FAEAE39-076E-496B-BB81-18AB978FF2F4}">
      <dgm:prSet/>
      <dgm:spPr/>
      <dgm:t>
        <a:bodyPr/>
        <a:lstStyle/>
        <a:p>
          <a:endParaRPr lang="en-US"/>
        </a:p>
      </dgm:t>
    </dgm:pt>
    <dgm:pt modelId="{FBD8B030-6FA2-7541-B6BF-B521A75FC447}">
      <dgm:prSet/>
      <dgm:spPr/>
      <dgm:t>
        <a:bodyPr/>
        <a:lstStyle/>
        <a:p>
          <a:r>
            <a:rPr lang="en-US" dirty="0"/>
            <a:t>Teams must have a winning percentage of .500 to be eligible for playoffs</a:t>
          </a:r>
        </a:p>
      </dgm:t>
    </dgm:pt>
    <dgm:pt modelId="{37C5859A-33BE-F741-AA2A-018ACB9BBDD1}" type="parTrans" cxnId="{20A97758-C26F-D542-9BCC-C565FC5D171F}">
      <dgm:prSet/>
      <dgm:spPr/>
      <dgm:t>
        <a:bodyPr/>
        <a:lstStyle/>
        <a:p>
          <a:endParaRPr lang="en-US"/>
        </a:p>
      </dgm:t>
    </dgm:pt>
    <dgm:pt modelId="{76E99D6A-10E7-C443-AB50-674B20694F90}" type="sibTrans" cxnId="{20A97758-C26F-D542-9BCC-C565FC5D171F}">
      <dgm:prSet/>
      <dgm:spPr/>
      <dgm:t>
        <a:bodyPr/>
        <a:lstStyle/>
        <a:p>
          <a:endParaRPr lang="en-US"/>
        </a:p>
      </dgm:t>
    </dgm:pt>
    <dgm:pt modelId="{10AEF800-A2B0-5C46-AD27-199B2166FB33}" type="pres">
      <dgm:prSet presAssocID="{1E1C4A34-FBCA-43BE-9492-32D803AA5D7F}" presName="diagram" presStyleCnt="0">
        <dgm:presLayoutVars>
          <dgm:dir/>
          <dgm:resizeHandles val="exact"/>
        </dgm:presLayoutVars>
      </dgm:prSet>
      <dgm:spPr/>
    </dgm:pt>
    <dgm:pt modelId="{A9955F51-39C9-EF4A-979C-E6DD3D100846}" type="pres">
      <dgm:prSet presAssocID="{889CA296-08A9-48BB-821B-DE5A23470113}" presName="node" presStyleLbl="node1" presStyleIdx="0" presStyleCnt="4">
        <dgm:presLayoutVars>
          <dgm:bulletEnabled val="1"/>
        </dgm:presLayoutVars>
      </dgm:prSet>
      <dgm:spPr/>
    </dgm:pt>
    <dgm:pt modelId="{C7B48738-CC39-454B-ACAF-E0A1E3F07E78}" type="pres">
      <dgm:prSet presAssocID="{B43A0005-84A3-4417-809C-BA25E2F5D345}" presName="sibTrans" presStyleCnt="0"/>
      <dgm:spPr/>
    </dgm:pt>
    <dgm:pt modelId="{4C465A24-2982-1C48-9721-1E3CEF483EC1}" type="pres">
      <dgm:prSet presAssocID="{FBD8B030-6FA2-7541-B6BF-B521A75FC447}" presName="node" presStyleLbl="node1" presStyleIdx="1" presStyleCnt="4">
        <dgm:presLayoutVars>
          <dgm:bulletEnabled val="1"/>
        </dgm:presLayoutVars>
      </dgm:prSet>
      <dgm:spPr/>
    </dgm:pt>
    <dgm:pt modelId="{2F90B79E-E88A-1347-A111-050DF881FE91}" type="pres">
      <dgm:prSet presAssocID="{76E99D6A-10E7-C443-AB50-674B20694F90}" presName="sibTrans" presStyleCnt="0"/>
      <dgm:spPr/>
    </dgm:pt>
    <dgm:pt modelId="{68A376B2-3FCC-5B46-A043-63F18B08D507}" type="pres">
      <dgm:prSet presAssocID="{54A7C42E-E69C-4C1A-B815-E7AF9968F1CC}" presName="node" presStyleLbl="node1" presStyleIdx="2" presStyleCnt="4">
        <dgm:presLayoutVars>
          <dgm:bulletEnabled val="1"/>
        </dgm:presLayoutVars>
      </dgm:prSet>
      <dgm:spPr/>
    </dgm:pt>
    <dgm:pt modelId="{A2686EC6-DF8B-924B-808C-BDD8BA3DB2F7}" type="pres">
      <dgm:prSet presAssocID="{7392415C-3795-4D2F-BEB5-EAB5A17BD5AC}" presName="sibTrans" presStyleCnt="0"/>
      <dgm:spPr/>
    </dgm:pt>
    <dgm:pt modelId="{B2B230B0-BB54-E548-869E-6DABE32B31C3}" type="pres">
      <dgm:prSet presAssocID="{83C5D6C0-46A8-4357-8BBB-FAA7B768F950}" presName="node" presStyleLbl="node1" presStyleIdx="3" presStyleCnt="4">
        <dgm:presLayoutVars>
          <dgm:bulletEnabled val="1"/>
        </dgm:presLayoutVars>
      </dgm:prSet>
      <dgm:spPr/>
    </dgm:pt>
  </dgm:ptLst>
  <dgm:cxnLst>
    <dgm:cxn modelId="{3FAEAE39-076E-496B-BB81-18AB978FF2F4}" srcId="{1E1C4A34-FBCA-43BE-9492-32D803AA5D7F}" destId="{83C5D6C0-46A8-4357-8BBB-FAA7B768F950}" srcOrd="3" destOrd="0" parTransId="{24018229-7A42-414C-8498-4D0B6B7A9C69}" sibTransId="{AE2096E9-9916-4835-9069-EBD7F05747A5}"/>
    <dgm:cxn modelId="{7395FC57-F0C4-FE47-966F-1D08FB47B49C}" type="presOf" srcId="{1E1C4A34-FBCA-43BE-9492-32D803AA5D7F}" destId="{10AEF800-A2B0-5C46-AD27-199B2166FB33}" srcOrd="0" destOrd="0" presId="urn:microsoft.com/office/officeart/2005/8/layout/default"/>
    <dgm:cxn modelId="{20A97758-C26F-D542-9BCC-C565FC5D171F}" srcId="{1E1C4A34-FBCA-43BE-9492-32D803AA5D7F}" destId="{FBD8B030-6FA2-7541-B6BF-B521A75FC447}" srcOrd="1" destOrd="0" parTransId="{37C5859A-33BE-F741-AA2A-018ACB9BBDD1}" sibTransId="{76E99D6A-10E7-C443-AB50-674B20694F90}"/>
    <dgm:cxn modelId="{C63BFD8F-99B8-034F-9997-03082B4A51E4}" type="presOf" srcId="{FBD8B030-6FA2-7541-B6BF-B521A75FC447}" destId="{4C465A24-2982-1C48-9721-1E3CEF483EC1}" srcOrd="0" destOrd="0" presId="urn:microsoft.com/office/officeart/2005/8/layout/default"/>
    <dgm:cxn modelId="{36AF6AC2-F0BD-2A45-AE99-3C06604D7B42}" type="presOf" srcId="{54A7C42E-E69C-4C1A-B815-E7AF9968F1CC}" destId="{68A376B2-3FCC-5B46-A043-63F18B08D507}" srcOrd="0" destOrd="0" presId="urn:microsoft.com/office/officeart/2005/8/layout/default"/>
    <dgm:cxn modelId="{2D7931C5-86D6-444D-B0F7-6D060F9B96EF}" type="presOf" srcId="{83C5D6C0-46A8-4357-8BBB-FAA7B768F950}" destId="{B2B230B0-BB54-E548-869E-6DABE32B31C3}" srcOrd="0" destOrd="0" presId="urn:microsoft.com/office/officeart/2005/8/layout/default"/>
    <dgm:cxn modelId="{9D4872CF-50E1-914C-9C68-E0600AC090BA}" type="presOf" srcId="{889CA296-08A9-48BB-821B-DE5A23470113}" destId="{A9955F51-39C9-EF4A-979C-E6DD3D100846}" srcOrd="0" destOrd="0" presId="urn:microsoft.com/office/officeart/2005/8/layout/default"/>
    <dgm:cxn modelId="{90E099E2-CECB-44D6-9937-26C70D9231EA}" srcId="{1E1C4A34-FBCA-43BE-9492-32D803AA5D7F}" destId="{54A7C42E-E69C-4C1A-B815-E7AF9968F1CC}" srcOrd="2" destOrd="0" parTransId="{847DD5A1-D3AA-4995-98EA-3C5CE549E66B}" sibTransId="{7392415C-3795-4D2F-BEB5-EAB5A17BD5AC}"/>
    <dgm:cxn modelId="{7D5039F1-EC4E-4FCC-86CC-41F03F13380B}" srcId="{1E1C4A34-FBCA-43BE-9492-32D803AA5D7F}" destId="{889CA296-08A9-48BB-821B-DE5A23470113}" srcOrd="0" destOrd="0" parTransId="{7321846A-FFD3-4C1A-8D8D-D1FF4B7C4A9B}" sibTransId="{B43A0005-84A3-4417-809C-BA25E2F5D345}"/>
    <dgm:cxn modelId="{BA434FDE-7772-EF45-B41A-12970E4F14C9}" type="presParOf" srcId="{10AEF800-A2B0-5C46-AD27-199B2166FB33}" destId="{A9955F51-39C9-EF4A-979C-E6DD3D100846}" srcOrd="0" destOrd="0" presId="urn:microsoft.com/office/officeart/2005/8/layout/default"/>
    <dgm:cxn modelId="{AA69E1B2-DF2E-194F-AA8B-1582607E12B8}" type="presParOf" srcId="{10AEF800-A2B0-5C46-AD27-199B2166FB33}" destId="{C7B48738-CC39-454B-ACAF-E0A1E3F07E78}" srcOrd="1" destOrd="0" presId="urn:microsoft.com/office/officeart/2005/8/layout/default"/>
    <dgm:cxn modelId="{9089B1CE-655B-4D42-BBDA-5A582E08C6FB}" type="presParOf" srcId="{10AEF800-A2B0-5C46-AD27-199B2166FB33}" destId="{4C465A24-2982-1C48-9721-1E3CEF483EC1}" srcOrd="2" destOrd="0" presId="urn:microsoft.com/office/officeart/2005/8/layout/default"/>
    <dgm:cxn modelId="{FE732C33-7D0F-BD48-8CD3-2314573A54A4}" type="presParOf" srcId="{10AEF800-A2B0-5C46-AD27-199B2166FB33}" destId="{2F90B79E-E88A-1347-A111-050DF881FE91}" srcOrd="3" destOrd="0" presId="urn:microsoft.com/office/officeart/2005/8/layout/default"/>
    <dgm:cxn modelId="{457200B0-01A8-C64E-991D-3214B592186C}" type="presParOf" srcId="{10AEF800-A2B0-5C46-AD27-199B2166FB33}" destId="{68A376B2-3FCC-5B46-A043-63F18B08D507}" srcOrd="4" destOrd="0" presId="urn:microsoft.com/office/officeart/2005/8/layout/default"/>
    <dgm:cxn modelId="{84232D35-B527-8543-A713-E67CA67DD3F5}" type="presParOf" srcId="{10AEF800-A2B0-5C46-AD27-199B2166FB33}" destId="{A2686EC6-DF8B-924B-808C-BDD8BA3DB2F7}" srcOrd="5" destOrd="0" presId="urn:microsoft.com/office/officeart/2005/8/layout/default"/>
    <dgm:cxn modelId="{1E54D246-1931-7C4A-A041-2C983C466657}" type="presParOf" srcId="{10AEF800-A2B0-5C46-AD27-199B2166FB33}" destId="{B2B230B0-BB54-E548-869E-6DABE32B31C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63215-C43A-A04F-B200-D8B316F4964F}">
      <dsp:nvSpPr>
        <dsp:cNvPr id="0" name=""/>
        <dsp:cNvSpPr/>
      </dsp:nvSpPr>
      <dsp:spPr>
        <a:xfrm>
          <a:off x="0" y="0"/>
          <a:ext cx="4490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2FFAE-8D6F-7848-85D0-D20A91BBFA89}">
      <dsp:nvSpPr>
        <dsp:cNvPr id="0" name=""/>
        <dsp:cNvSpPr/>
      </dsp:nvSpPr>
      <dsp:spPr>
        <a:xfrm>
          <a:off x="0" y="0"/>
          <a:ext cx="898089" cy="139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Men’s League</a:t>
          </a:r>
        </a:p>
      </dsp:txBody>
      <dsp:txXfrm>
        <a:off x="0" y="0"/>
        <a:ext cx="898089" cy="1395076"/>
      </dsp:txXfrm>
    </dsp:sp>
    <dsp:sp modelId="{FDF667A6-378B-FD4C-98D5-38AECF635759}">
      <dsp:nvSpPr>
        <dsp:cNvPr id="0" name=""/>
        <dsp:cNvSpPr/>
      </dsp:nvSpPr>
      <dsp:spPr>
        <a:xfrm>
          <a:off x="965446" y="63350"/>
          <a:ext cx="3525000" cy="126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Male identifying participants only. There may be a men’s competitive and men’s recreation division offered per sport if available </a:t>
          </a:r>
        </a:p>
      </dsp:txBody>
      <dsp:txXfrm>
        <a:off x="965446" y="63350"/>
        <a:ext cx="3525000" cy="1267012"/>
      </dsp:txXfrm>
    </dsp:sp>
    <dsp:sp modelId="{978ACF48-8E6A-FD46-9837-F6CF13B72CF9}">
      <dsp:nvSpPr>
        <dsp:cNvPr id="0" name=""/>
        <dsp:cNvSpPr/>
      </dsp:nvSpPr>
      <dsp:spPr>
        <a:xfrm>
          <a:off x="898089" y="1330363"/>
          <a:ext cx="3592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4BD2-5C3A-584F-9F2D-A8CDE5C1891C}">
      <dsp:nvSpPr>
        <dsp:cNvPr id="0" name=""/>
        <dsp:cNvSpPr/>
      </dsp:nvSpPr>
      <dsp:spPr>
        <a:xfrm>
          <a:off x="0" y="1395075"/>
          <a:ext cx="4490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06C88-EBB4-A34D-ADF4-BC24D31DA5B4}">
      <dsp:nvSpPr>
        <dsp:cNvPr id="0" name=""/>
        <dsp:cNvSpPr/>
      </dsp:nvSpPr>
      <dsp:spPr>
        <a:xfrm>
          <a:off x="0" y="1395076"/>
          <a:ext cx="898089" cy="139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Women’s League</a:t>
          </a:r>
        </a:p>
      </dsp:txBody>
      <dsp:txXfrm>
        <a:off x="0" y="1395076"/>
        <a:ext cx="898089" cy="1395076"/>
      </dsp:txXfrm>
    </dsp:sp>
    <dsp:sp modelId="{3AFDCACE-3D94-3949-A37B-3550C431F1A6}">
      <dsp:nvSpPr>
        <dsp:cNvPr id="0" name=""/>
        <dsp:cNvSpPr/>
      </dsp:nvSpPr>
      <dsp:spPr>
        <a:xfrm>
          <a:off x="965446" y="1458426"/>
          <a:ext cx="3525000" cy="126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Female identifying participants only. There may be a women’s competitive and women’s recreation division offered per sport if available </a:t>
          </a:r>
        </a:p>
      </dsp:txBody>
      <dsp:txXfrm>
        <a:off x="965446" y="1458426"/>
        <a:ext cx="3525000" cy="1267012"/>
      </dsp:txXfrm>
    </dsp:sp>
    <dsp:sp modelId="{6E7A88EA-AE71-3C46-902C-D3255469DBA9}">
      <dsp:nvSpPr>
        <dsp:cNvPr id="0" name=""/>
        <dsp:cNvSpPr/>
      </dsp:nvSpPr>
      <dsp:spPr>
        <a:xfrm>
          <a:off x="898089" y="2725439"/>
          <a:ext cx="3592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55917E-CA82-2B43-B52C-14CE42CE2B73}">
      <dsp:nvSpPr>
        <dsp:cNvPr id="0" name=""/>
        <dsp:cNvSpPr/>
      </dsp:nvSpPr>
      <dsp:spPr>
        <a:xfrm>
          <a:off x="0" y="2790151"/>
          <a:ext cx="4490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8B126-FE3E-6141-9DE8-A96139853D27}">
      <dsp:nvSpPr>
        <dsp:cNvPr id="0" name=""/>
        <dsp:cNvSpPr/>
      </dsp:nvSpPr>
      <dsp:spPr>
        <a:xfrm>
          <a:off x="0" y="2790152"/>
          <a:ext cx="898089" cy="139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Open Leagues</a:t>
          </a:r>
        </a:p>
      </dsp:txBody>
      <dsp:txXfrm>
        <a:off x="0" y="2790152"/>
        <a:ext cx="898089" cy="1395076"/>
      </dsp:txXfrm>
    </dsp:sp>
    <dsp:sp modelId="{CE6A418B-569B-FA41-82BA-CF4071C676D3}">
      <dsp:nvSpPr>
        <dsp:cNvPr id="0" name=""/>
        <dsp:cNvSpPr/>
      </dsp:nvSpPr>
      <dsp:spPr>
        <a:xfrm>
          <a:off x="965446" y="2853502"/>
          <a:ext cx="3525000" cy="126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All genders without ratio requirements</a:t>
          </a:r>
        </a:p>
      </dsp:txBody>
      <dsp:txXfrm>
        <a:off x="965446" y="2853502"/>
        <a:ext cx="3525000" cy="1267012"/>
      </dsp:txXfrm>
    </dsp:sp>
    <dsp:sp modelId="{BD7A68F4-E6ED-864F-84FA-83E06CF23962}">
      <dsp:nvSpPr>
        <dsp:cNvPr id="0" name=""/>
        <dsp:cNvSpPr/>
      </dsp:nvSpPr>
      <dsp:spPr>
        <a:xfrm>
          <a:off x="898089" y="4120515"/>
          <a:ext cx="3592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D4F4FA-6F51-A840-8887-B0895DC033D9}">
      <dsp:nvSpPr>
        <dsp:cNvPr id="0" name=""/>
        <dsp:cNvSpPr/>
      </dsp:nvSpPr>
      <dsp:spPr>
        <a:xfrm>
          <a:off x="0" y="4185228"/>
          <a:ext cx="449044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72FA0-BB96-3D43-B1EF-027C68F8CBD7}">
      <dsp:nvSpPr>
        <dsp:cNvPr id="0" name=""/>
        <dsp:cNvSpPr/>
      </dsp:nvSpPr>
      <dsp:spPr>
        <a:xfrm>
          <a:off x="0" y="4185228"/>
          <a:ext cx="898089" cy="139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Co-Rec Leagues</a:t>
          </a:r>
        </a:p>
      </dsp:txBody>
      <dsp:txXfrm>
        <a:off x="0" y="4185228"/>
        <a:ext cx="898089" cy="1395076"/>
      </dsp:txXfrm>
    </dsp:sp>
    <dsp:sp modelId="{16BA301A-1A5A-EC4F-8764-B04F2E7083A5}">
      <dsp:nvSpPr>
        <dsp:cNvPr id="0" name=""/>
        <dsp:cNvSpPr/>
      </dsp:nvSpPr>
      <dsp:spPr>
        <a:xfrm>
          <a:off x="965446" y="4248578"/>
          <a:ext cx="3525000" cy="126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Slightly different rules for each sport. Will be a required amount of each gender to be eligible to play </a:t>
          </a:r>
        </a:p>
      </dsp:txBody>
      <dsp:txXfrm>
        <a:off x="965446" y="4248578"/>
        <a:ext cx="3525000" cy="1267012"/>
      </dsp:txXfrm>
    </dsp:sp>
    <dsp:sp modelId="{00D7FD07-38FD-1746-ACF8-9A1412107550}">
      <dsp:nvSpPr>
        <dsp:cNvPr id="0" name=""/>
        <dsp:cNvSpPr/>
      </dsp:nvSpPr>
      <dsp:spPr>
        <a:xfrm>
          <a:off x="898089" y="5515591"/>
          <a:ext cx="3592357"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55F51-39C9-EF4A-979C-E6DD3D100846}">
      <dsp:nvSpPr>
        <dsp:cNvPr id="0" name=""/>
        <dsp:cNvSpPr/>
      </dsp:nvSpPr>
      <dsp:spPr>
        <a:xfrm>
          <a:off x="994707" y="629"/>
          <a:ext cx="2587042" cy="155222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Teams must have and maintain a 3.0 or higher sportsmanship rating to be eligible for postseason play</a:t>
          </a:r>
        </a:p>
      </dsp:txBody>
      <dsp:txXfrm>
        <a:off x="994707" y="629"/>
        <a:ext cx="2587042" cy="1552225"/>
      </dsp:txXfrm>
    </dsp:sp>
    <dsp:sp modelId="{4C465A24-2982-1C48-9721-1E3CEF483EC1}">
      <dsp:nvSpPr>
        <dsp:cNvPr id="0" name=""/>
        <dsp:cNvSpPr/>
      </dsp:nvSpPr>
      <dsp:spPr>
        <a:xfrm>
          <a:off x="3840453" y="629"/>
          <a:ext cx="2587042" cy="1552225"/>
        </a:xfrm>
        <a:prstGeom prst="rect">
          <a:avLst/>
        </a:prstGeom>
        <a:gradFill rotWithShape="0">
          <a:gsLst>
            <a:gs pos="0">
              <a:schemeClr val="accent5">
                <a:hueOff val="0"/>
                <a:satOff val="0"/>
                <a:lumOff val="-7451"/>
                <a:alphaOff val="0"/>
                <a:satMod val="103000"/>
                <a:lumMod val="102000"/>
                <a:tint val="94000"/>
              </a:schemeClr>
            </a:gs>
            <a:gs pos="50000">
              <a:schemeClr val="accent5">
                <a:hueOff val="0"/>
                <a:satOff val="0"/>
                <a:lumOff val="-7451"/>
                <a:alphaOff val="0"/>
                <a:satMod val="110000"/>
                <a:lumMod val="100000"/>
                <a:shade val="100000"/>
              </a:schemeClr>
            </a:gs>
            <a:gs pos="100000">
              <a:schemeClr val="accent5">
                <a:hueOff val="0"/>
                <a:satOff val="0"/>
                <a:lumOff val="-7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Teams must have a winning percentage of .500 to be eligible for playoffs</a:t>
          </a:r>
        </a:p>
      </dsp:txBody>
      <dsp:txXfrm>
        <a:off x="3840453" y="629"/>
        <a:ext cx="2587042" cy="1552225"/>
      </dsp:txXfrm>
    </dsp:sp>
    <dsp:sp modelId="{68A376B2-3FCC-5B46-A043-63F18B08D507}">
      <dsp:nvSpPr>
        <dsp:cNvPr id="0" name=""/>
        <dsp:cNvSpPr/>
      </dsp:nvSpPr>
      <dsp:spPr>
        <a:xfrm>
          <a:off x="6686200" y="629"/>
          <a:ext cx="2587042" cy="1552225"/>
        </a:xfrm>
        <a:prstGeom prst="rect">
          <a:avLst/>
        </a:prstGeom>
        <a:gradFill rotWithShape="0">
          <a:gsLst>
            <a:gs pos="0">
              <a:schemeClr val="accent5">
                <a:hueOff val="0"/>
                <a:satOff val="0"/>
                <a:lumOff val="-14902"/>
                <a:alphaOff val="0"/>
                <a:satMod val="103000"/>
                <a:lumMod val="102000"/>
                <a:tint val="94000"/>
              </a:schemeClr>
            </a:gs>
            <a:gs pos="50000">
              <a:schemeClr val="accent5">
                <a:hueOff val="0"/>
                <a:satOff val="0"/>
                <a:lumOff val="-14902"/>
                <a:alphaOff val="0"/>
                <a:satMod val="110000"/>
                <a:lumMod val="100000"/>
                <a:shade val="100000"/>
              </a:schemeClr>
            </a:gs>
            <a:gs pos="100000">
              <a:schemeClr val="accent5">
                <a:hueOff val="0"/>
                <a:satOff val="0"/>
                <a:lumOff val="-1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Rosters are frozen at the end of the regular season. Players cannot be added to the team during the postseason.</a:t>
          </a:r>
        </a:p>
      </dsp:txBody>
      <dsp:txXfrm>
        <a:off x="6686200" y="629"/>
        <a:ext cx="2587042" cy="1552225"/>
      </dsp:txXfrm>
    </dsp:sp>
    <dsp:sp modelId="{B2B230B0-BB54-E548-869E-6DABE32B31C3}">
      <dsp:nvSpPr>
        <dsp:cNvPr id="0" name=""/>
        <dsp:cNvSpPr/>
      </dsp:nvSpPr>
      <dsp:spPr>
        <a:xfrm>
          <a:off x="3840453" y="1811559"/>
          <a:ext cx="2587042" cy="1552225"/>
        </a:xfrm>
        <a:prstGeom prst="rect">
          <a:avLst/>
        </a:prstGeom>
        <a:gradFill rotWithShape="0">
          <a:gsLst>
            <a:gs pos="0">
              <a:schemeClr val="accent5">
                <a:hueOff val="0"/>
                <a:satOff val="0"/>
                <a:lumOff val="-22353"/>
                <a:alphaOff val="0"/>
                <a:satMod val="103000"/>
                <a:lumMod val="102000"/>
                <a:tint val="94000"/>
              </a:schemeClr>
            </a:gs>
            <a:gs pos="50000">
              <a:schemeClr val="accent5">
                <a:hueOff val="0"/>
                <a:satOff val="0"/>
                <a:lumOff val="-22353"/>
                <a:alphaOff val="0"/>
                <a:satMod val="110000"/>
                <a:lumMod val="100000"/>
                <a:shade val="100000"/>
              </a:schemeClr>
            </a:gs>
            <a:gs pos="100000">
              <a:schemeClr val="accent5">
                <a:hueOff val="0"/>
                <a:satOff val="0"/>
                <a:lumOff val="-2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post season draft will take place on the Friday following the last  regular season game at 12:00pm on Friday March 2nd</a:t>
          </a:r>
        </a:p>
      </dsp:txBody>
      <dsp:txXfrm>
        <a:off x="3840453" y="1811559"/>
        <a:ext cx="2587042" cy="15522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1/24/2024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5649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1/24/2024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0175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1/24/2024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540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1/24/2024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1695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1/24/2024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26085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1/24/2024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3164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1/24/2024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27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1/24/2024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1434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1/24/2024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7521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1/24/2024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68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1/24/2024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828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1/24/2024</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3665813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9" r:id="rId6"/>
    <p:sldLayoutId id="2147483834" r:id="rId7"/>
    <p:sldLayoutId id="2147483835" r:id="rId8"/>
    <p:sldLayoutId id="2147483836" r:id="rId9"/>
    <p:sldLayoutId id="2147483838" r:id="rId10"/>
    <p:sldLayoutId id="2147483837"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mailto:bailey.daniel.adams@usu.edu" TargetMode="External"/><Relationship Id="rId2" Type="http://schemas.openxmlformats.org/officeDocument/2006/relationships/hyperlink" Target="mailto:intramurals@us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C:\Users\A02356000\Downloads\5v5%20Basketball%20Rules%20%20(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3196C-925F-ECF4-B828-9D144A1A2128}"/>
              </a:ext>
            </a:extLst>
          </p:cNvPr>
          <p:cNvSpPr>
            <a:spLocks noGrp="1"/>
          </p:cNvSpPr>
          <p:nvPr>
            <p:ph type="ctrTitle"/>
          </p:nvPr>
        </p:nvSpPr>
        <p:spPr>
          <a:xfrm>
            <a:off x="961644" y="4572003"/>
            <a:ext cx="10268712" cy="1169121"/>
          </a:xfrm>
        </p:spPr>
        <p:txBody>
          <a:bodyPr anchor="ctr">
            <a:normAutofit/>
          </a:bodyPr>
          <a:lstStyle/>
          <a:p>
            <a:r>
              <a:rPr lang="en-US" sz="4000" dirty="0">
                <a:solidFill>
                  <a:schemeClr val="bg1"/>
                </a:solidFill>
              </a:rPr>
              <a:t>Spring 2024 Captain’s Materials </a:t>
            </a:r>
          </a:p>
        </p:txBody>
      </p:sp>
      <p:pic>
        <p:nvPicPr>
          <p:cNvPr id="4" name="Picture 3" descr="A picture containing text, sign&#10;&#10;Description automatically generated">
            <a:extLst>
              <a:ext uri="{FF2B5EF4-FFF2-40B4-BE49-F238E27FC236}">
                <a16:creationId xmlns:a16="http://schemas.microsoft.com/office/drawing/2014/main" id="{27AACD21-79A3-E12F-A975-DE09A005D8F7}"/>
              </a:ext>
            </a:extLst>
          </p:cNvPr>
          <p:cNvPicPr>
            <a:picLocks noChangeAspect="1"/>
          </p:cNvPicPr>
          <p:nvPr/>
        </p:nvPicPr>
        <p:blipFill>
          <a:blip r:embed="rId2"/>
          <a:stretch>
            <a:fillRect/>
          </a:stretch>
        </p:blipFill>
        <p:spPr>
          <a:xfrm>
            <a:off x="1279342" y="639575"/>
            <a:ext cx="9633316" cy="3082664"/>
          </a:xfrm>
          <a:prstGeom prst="rect">
            <a:avLst/>
          </a:prstGeom>
        </p:spPr>
      </p:pic>
    </p:spTree>
    <p:extLst>
      <p:ext uri="{BB962C8B-B14F-4D97-AF65-F5344CB8AC3E}">
        <p14:creationId xmlns:p14="http://schemas.microsoft.com/office/powerpoint/2010/main" val="303211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6A9D35-80A2-4A62-D55B-E3F0DA311DC0}"/>
              </a:ext>
            </a:extLst>
          </p:cNvPr>
          <p:cNvSpPr>
            <a:spLocks noGrp="1"/>
          </p:cNvSpPr>
          <p:nvPr>
            <p:ph type="title"/>
          </p:nvPr>
        </p:nvSpPr>
        <p:spPr>
          <a:xfrm>
            <a:off x="960120" y="317814"/>
            <a:ext cx="10268712" cy="1700784"/>
          </a:xfrm>
        </p:spPr>
        <p:txBody>
          <a:bodyPr>
            <a:normAutofit/>
          </a:bodyPr>
          <a:lstStyle/>
          <a:p>
            <a:r>
              <a:rPr lang="en-US" dirty="0"/>
              <a:t>Defaults/Forfeits </a:t>
            </a:r>
          </a:p>
        </p:txBody>
      </p:sp>
      <p:sp>
        <p:nvSpPr>
          <p:cNvPr id="10"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8E4240-BDCB-FB16-C488-3658AEB84B4A}"/>
              </a:ext>
            </a:extLst>
          </p:cNvPr>
          <p:cNvSpPr>
            <a:spLocks noGrp="1"/>
          </p:cNvSpPr>
          <p:nvPr>
            <p:ph idx="1"/>
          </p:nvPr>
        </p:nvSpPr>
        <p:spPr>
          <a:xfrm>
            <a:off x="960120" y="2587752"/>
            <a:ext cx="10268712" cy="3258102"/>
          </a:xfrm>
        </p:spPr>
        <p:txBody>
          <a:bodyPr>
            <a:normAutofit fontScale="92500" lnSpcReduction="10000"/>
          </a:bodyPr>
          <a:lstStyle/>
          <a:p>
            <a:pPr>
              <a:lnSpc>
                <a:spcPct val="91000"/>
              </a:lnSpc>
            </a:pPr>
            <a:r>
              <a:rPr lang="en-US" sz="1600" dirty="0"/>
              <a:t>Any team knowing in advance they will not be able to play a regular game can default.</a:t>
            </a:r>
          </a:p>
          <a:p>
            <a:pPr lvl="1">
              <a:lnSpc>
                <a:spcPct val="91000"/>
              </a:lnSpc>
            </a:pPr>
            <a:r>
              <a:rPr lang="en-US" sz="1600" dirty="0"/>
              <a:t>Requests to default must be emailed by noon the day of the game</a:t>
            </a:r>
          </a:p>
          <a:p>
            <a:pPr lvl="1">
              <a:lnSpc>
                <a:spcPct val="91000"/>
              </a:lnSpc>
            </a:pPr>
            <a:r>
              <a:rPr lang="en-US" sz="1600" dirty="0"/>
              <a:t>This will result in a loss and a sportsman ship rating of 3.0.</a:t>
            </a:r>
          </a:p>
          <a:p>
            <a:pPr>
              <a:lnSpc>
                <a:spcPct val="91000"/>
              </a:lnSpc>
            </a:pPr>
            <a:endParaRPr lang="en-US" sz="1600" dirty="0"/>
          </a:p>
          <a:p>
            <a:pPr>
              <a:lnSpc>
                <a:spcPct val="91000"/>
              </a:lnSpc>
            </a:pPr>
            <a:r>
              <a:rPr lang="en-US" sz="1600" dirty="0"/>
              <a:t>There will be a 5-minute grace period for all games. Failure to arrive and check in before 5 minutes is declared as a forfeit</a:t>
            </a:r>
          </a:p>
          <a:p>
            <a:pPr>
              <a:lnSpc>
                <a:spcPct val="91000"/>
              </a:lnSpc>
            </a:pPr>
            <a:r>
              <a:rPr lang="en-US" sz="1600" dirty="0"/>
              <a:t>A forfeited game will be marked as a forfeit and the team will receive a 2.0 for sportsmanship rating. </a:t>
            </a:r>
          </a:p>
          <a:p>
            <a:pPr>
              <a:lnSpc>
                <a:spcPct val="91000"/>
              </a:lnSpc>
            </a:pPr>
            <a:r>
              <a:rPr lang="en-US" sz="1600" dirty="0"/>
              <a:t>The winning team who did not default/forfeit will receive a 4.0 sportsmanship rating and the contest will be marked as a win.</a:t>
            </a:r>
          </a:p>
          <a:p>
            <a:pPr>
              <a:lnSpc>
                <a:spcPct val="91000"/>
              </a:lnSpc>
            </a:pPr>
            <a:r>
              <a:rPr lang="en-US" sz="1600" dirty="0"/>
              <a:t>If your team forfeits twice without any communication you will be removed from the league.</a:t>
            </a:r>
            <a:endParaRPr lang="en-US" sz="1100" dirty="0"/>
          </a:p>
        </p:txBody>
      </p:sp>
    </p:spTree>
    <p:extLst>
      <p:ext uri="{BB962C8B-B14F-4D97-AF65-F5344CB8AC3E}">
        <p14:creationId xmlns:p14="http://schemas.microsoft.com/office/powerpoint/2010/main" val="294535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1CFC2-1C14-0EF6-97BA-88D977888DA6}"/>
              </a:ext>
            </a:extLst>
          </p:cNvPr>
          <p:cNvSpPr>
            <a:spLocks noGrp="1"/>
          </p:cNvSpPr>
          <p:nvPr>
            <p:ph type="title"/>
          </p:nvPr>
        </p:nvSpPr>
        <p:spPr>
          <a:xfrm>
            <a:off x="960120" y="317814"/>
            <a:ext cx="10268712" cy="1700784"/>
          </a:xfrm>
        </p:spPr>
        <p:txBody>
          <a:bodyPr>
            <a:normAutofit/>
          </a:bodyPr>
          <a:lstStyle/>
          <a:p>
            <a:r>
              <a:rPr lang="en-US" dirty="0"/>
              <a:t>Sportsmanship</a:t>
            </a:r>
          </a:p>
        </p:txBody>
      </p:sp>
      <p:sp>
        <p:nvSpPr>
          <p:cNvPr id="3" name="Content Placeholder 2">
            <a:extLst>
              <a:ext uri="{FF2B5EF4-FFF2-40B4-BE49-F238E27FC236}">
                <a16:creationId xmlns:a16="http://schemas.microsoft.com/office/drawing/2014/main" id="{E5815A9C-D49F-3B41-BFB5-1BB7B5AEBE6B}"/>
              </a:ext>
            </a:extLst>
          </p:cNvPr>
          <p:cNvSpPr>
            <a:spLocks noGrp="1"/>
          </p:cNvSpPr>
          <p:nvPr>
            <p:ph idx="1"/>
          </p:nvPr>
        </p:nvSpPr>
        <p:spPr>
          <a:xfrm>
            <a:off x="960120" y="2784143"/>
            <a:ext cx="5782586" cy="3433031"/>
          </a:xfrm>
        </p:spPr>
        <p:txBody>
          <a:bodyPr anchor="t">
            <a:normAutofit/>
          </a:bodyPr>
          <a:lstStyle/>
          <a:p>
            <a:pPr>
              <a:lnSpc>
                <a:spcPct val="91000"/>
              </a:lnSpc>
            </a:pPr>
            <a:r>
              <a:rPr lang="en-US" sz="1700"/>
              <a:t>All teams are rated on a sportsmanship scale of 0-4</a:t>
            </a:r>
          </a:p>
          <a:p>
            <a:pPr lvl="1">
              <a:lnSpc>
                <a:spcPct val="91000"/>
              </a:lnSpc>
            </a:pPr>
            <a:r>
              <a:rPr lang="en-US" sz="1700"/>
              <a:t>Sportsmanship can be found online in “Rankings”</a:t>
            </a:r>
          </a:p>
          <a:p>
            <a:pPr>
              <a:lnSpc>
                <a:spcPct val="91000"/>
              </a:lnSpc>
            </a:pPr>
            <a:r>
              <a:rPr lang="en-US" sz="1700"/>
              <a:t>Participants and spectators shall not commit acts of unsportsmanlike conduct</a:t>
            </a:r>
          </a:p>
          <a:p>
            <a:pPr lvl="1">
              <a:lnSpc>
                <a:spcPct val="91000"/>
              </a:lnSpc>
            </a:pPr>
            <a:r>
              <a:rPr lang="en-US" sz="1700"/>
              <a:t>Any participant displaying unsportsmanlike conduct will be issued a warning or an ejection</a:t>
            </a:r>
          </a:p>
          <a:p>
            <a:pPr>
              <a:lnSpc>
                <a:spcPct val="91000"/>
              </a:lnSpc>
            </a:pPr>
            <a:endParaRPr lang="en-US" sz="1700"/>
          </a:p>
        </p:txBody>
      </p:sp>
      <p:graphicFrame>
        <p:nvGraphicFramePr>
          <p:cNvPr id="4" name="Table 3">
            <a:extLst>
              <a:ext uri="{FF2B5EF4-FFF2-40B4-BE49-F238E27FC236}">
                <a16:creationId xmlns:a16="http://schemas.microsoft.com/office/drawing/2014/main" id="{0D2C1E19-4501-A560-4AE2-7CFA47E8FAA5}"/>
              </a:ext>
            </a:extLst>
          </p:cNvPr>
          <p:cNvGraphicFramePr>
            <a:graphicFrameLocks noGrp="1"/>
          </p:cNvGraphicFramePr>
          <p:nvPr>
            <p:extLst>
              <p:ext uri="{D42A27DB-BD31-4B8C-83A1-F6EECF244321}">
                <p14:modId xmlns:p14="http://schemas.microsoft.com/office/powerpoint/2010/main" val="166581475"/>
              </p:ext>
            </p:extLst>
          </p:nvPr>
        </p:nvGraphicFramePr>
        <p:xfrm>
          <a:off x="7222766" y="2529153"/>
          <a:ext cx="4489174" cy="4228610"/>
        </p:xfrm>
        <a:graphic>
          <a:graphicData uri="http://schemas.openxmlformats.org/drawingml/2006/table">
            <a:tbl>
              <a:tblPr>
                <a:tableStyleId>{073A0DAA-6AF3-43AB-8588-CEC1D06C72B9}</a:tableStyleId>
              </a:tblPr>
              <a:tblGrid>
                <a:gridCol w="352736">
                  <a:extLst>
                    <a:ext uri="{9D8B030D-6E8A-4147-A177-3AD203B41FA5}">
                      <a16:colId xmlns:a16="http://schemas.microsoft.com/office/drawing/2014/main" val="1438548131"/>
                    </a:ext>
                  </a:extLst>
                </a:gridCol>
                <a:gridCol w="4136438">
                  <a:extLst>
                    <a:ext uri="{9D8B030D-6E8A-4147-A177-3AD203B41FA5}">
                      <a16:colId xmlns:a16="http://schemas.microsoft.com/office/drawing/2014/main" val="3108069298"/>
                    </a:ext>
                  </a:extLst>
                </a:gridCol>
              </a:tblGrid>
              <a:tr h="532550">
                <a:tc>
                  <a:txBody>
                    <a:bodyPr/>
                    <a:lstStyle/>
                    <a:p>
                      <a:pPr algn="ctr" fontAlgn="base"/>
                      <a:r>
                        <a:rPr lang="en-US" sz="1200" b="0">
                          <a:solidFill>
                            <a:srgbClr val="000000"/>
                          </a:solidFill>
                          <a:effectLst/>
                        </a:rPr>
                        <a:t>4​</a:t>
                      </a:r>
                      <a:endParaRPr lang="en-US" sz="2800" b="0" i="0">
                        <a:solidFill>
                          <a:srgbClr val="000000"/>
                        </a:solidFill>
                        <a:effectLst/>
                      </a:endParaRPr>
                    </a:p>
                  </a:txBody>
                  <a:tcPr marL="77626" marR="77626" marT="38813" marB="38813"/>
                </a:tc>
                <a:tc>
                  <a:txBody>
                    <a:bodyPr/>
                    <a:lstStyle/>
                    <a:p>
                      <a:pPr algn="l" fontAlgn="base"/>
                      <a:r>
                        <a:rPr lang="en-US" sz="1200" b="0">
                          <a:solidFill>
                            <a:srgbClr val="000000"/>
                          </a:solidFill>
                          <a:effectLst/>
                        </a:rPr>
                        <a:t>Team members cooperate with and demonstrate good sportsmanship toward members of opposing teams, spectators, and ALL campus recreation staff.​</a:t>
                      </a:r>
                      <a:endParaRPr lang="en-US" sz="2800" b="0" i="0">
                        <a:solidFill>
                          <a:srgbClr val="000000"/>
                        </a:solidFill>
                        <a:effectLst/>
                      </a:endParaRPr>
                    </a:p>
                  </a:txBody>
                  <a:tcPr marL="77626" marR="77626" marT="38813" marB="38813"/>
                </a:tc>
                <a:extLst>
                  <a:ext uri="{0D108BD9-81ED-4DB2-BD59-A6C34878D82A}">
                    <a16:rowId xmlns:a16="http://schemas.microsoft.com/office/drawing/2014/main" val="4275521598"/>
                  </a:ext>
                </a:extLst>
              </a:tr>
              <a:tr h="813367">
                <a:tc>
                  <a:txBody>
                    <a:bodyPr/>
                    <a:lstStyle/>
                    <a:p>
                      <a:pPr algn="ctr" fontAlgn="base"/>
                      <a:r>
                        <a:rPr lang="en-US" sz="1200" b="0">
                          <a:solidFill>
                            <a:srgbClr val="000000"/>
                          </a:solidFill>
                          <a:effectLst/>
                        </a:rPr>
                        <a:t>3​</a:t>
                      </a:r>
                      <a:endParaRPr lang="en-US" sz="2800" b="0" i="0">
                        <a:solidFill>
                          <a:srgbClr val="000000"/>
                        </a:solidFill>
                        <a:effectLst/>
                      </a:endParaRPr>
                    </a:p>
                  </a:txBody>
                  <a:tcPr marL="77626" marR="77626" marT="38813" marB="38813"/>
                </a:tc>
                <a:tc>
                  <a:txBody>
                    <a:bodyPr/>
                    <a:lstStyle/>
                    <a:p>
                      <a:pPr algn="l" fontAlgn="base"/>
                      <a:r>
                        <a:rPr lang="en-US" sz="1200" b="0">
                          <a:solidFill>
                            <a:srgbClr val="000000"/>
                          </a:solidFill>
                          <a:effectLst/>
                        </a:rPr>
                        <a:t>Team members verbally complain about some of the decisions made by the officials and/or show minor dissensions, which may or may not merit unsportsmanlike conduct penalty. Teams receiving one unsportsmanlike conduct penalty will receive no higher than a 3.0 rating. ​</a:t>
                      </a:r>
                      <a:endParaRPr lang="en-US" sz="2800" b="0" i="0">
                        <a:solidFill>
                          <a:srgbClr val="000000"/>
                        </a:solidFill>
                        <a:effectLst/>
                      </a:endParaRPr>
                    </a:p>
                  </a:txBody>
                  <a:tcPr marL="77626" marR="77626" marT="38813" marB="38813"/>
                </a:tc>
                <a:extLst>
                  <a:ext uri="{0D108BD9-81ED-4DB2-BD59-A6C34878D82A}">
                    <a16:rowId xmlns:a16="http://schemas.microsoft.com/office/drawing/2014/main" val="1802983046"/>
                  </a:ext>
                </a:extLst>
              </a:tr>
              <a:tr h="813367">
                <a:tc>
                  <a:txBody>
                    <a:bodyPr/>
                    <a:lstStyle/>
                    <a:p>
                      <a:pPr algn="ctr" fontAlgn="base"/>
                      <a:r>
                        <a:rPr lang="en-US" sz="1200" b="0">
                          <a:solidFill>
                            <a:srgbClr val="000000"/>
                          </a:solidFill>
                          <a:effectLst/>
                        </a:rPr>
                        <a:t>2​</a:t>
                      </a:r>
                      <a:endParaRPr lang="en-US" sz="2800" b="0" i="0">
                        <a:solidFill>
                          <a:srgbClr val="000000"/>
                        </a:solidFill>
                        <a:effectLst/>
                      </a:endParaRPr>
                    </a:p>
                  </a:txBody>
                  <a:tcPr marL="77626" marR="77626" marT="38813" marB="38813"/>
                </a:tc>
                <a:tc>
                  <a:txBody>
                    <a:bodyPr/>
                    <a:lstStyle/>
                    <a:p>
                      <a:pPr algn="l" fontAlgn="base"/>
                      <a:r>
                        <a:rPr lang="en-US" sz="1200" b="0" dirty="0">
                          <a:solidFill>
                            <a:srgbClr val="000000"/>
                          </a:solidFill>
                          <a:effectLst/>
                        </a:rPr>
                        <a:t>Teams show verbal dissent toward officials/and or the opposing team throughout the game, which may or may not result in an unsportsmanlike conduct penalty. Teams receiving more than one unsportsmanlike conduct penalty will receive no higher than a 2.0 rating. ​</a:t>
                      </a:r>
                      <a:endParaRPr lang="en-US" sz="2800" b="0" i="0" dirty="0">
                        <a:solidFill>
                          <a:srgbClr val="000000"/>
                        </a:solidFill>
                        <a:effectLst/>
                      </a:endParaRPr>
                    </a:p>
                  </a:txBody>
                  <a:tcPr marL="77626" marR="77626" marT="38813" marB="38813"/>
                </a:tc>
                <a:extLst>
                  <a:ext uri="{0D108BD9-81ED-4DB2-BD59-A6C34878D82A}">
                    <a16:rowId xmlns:a16="http://schemas.microsoft.com/office/drawing/2014/main" val="708340220"/>
                  </a:ext>
                </a:extLst>
              </a:tr>
              <a:tr h="532550">
                <a:tc>
                  <a:txBody>
                    <a:bodyPr/>
                    <a:lstStyle/>
                    <a:p>
                      <a:pPr algn="ctr" fontAlgn="base"/>
                      <a:r>
                        <a:rPr lang="en-US" sz="1200" b="0">
                          <a:solidFill>
                            <a:srgbClr val="000000"/>
                          </a:solidFill>
                          <a:effectLst/>
                        </a:rPr>
                        <a:t>1​</a:t>
                      </a:r>
                      <a:endParaRPr lang="en-US" sz="2800" b="0" i="0">
                        <a:solidFill>
                          <a:srgbClr val="000000"/>
                        </a:solidFill>
                        <a:effectLst/>
                      </a:endParaRPr>
                    </a:p>
                  </a:txBody>
                  <a:tcPr marL="77626" marR="77626" marT="38813" marB="38813"/>
                </a:tc>
                <a:tc>
                  <a:txBody>
                    <a:bodyPr/>
                    <a:lstStyle/>
                    <a:p>
                      <a:pPr algn="l" fontAlgn="base"/>
                      <a:r>
                        <a:rPr lang="en-US" sz="1200" b="0" dirty="0">
                          <a:solidFill>
                            <a:srgbClr val="000000"/>
                          </a:solidFill>
                          <a:effectLst/>
                        </a:rPr>
                        <a:t>Team continually dissents the officials and/or the opposing team from the court/sidelines. Teams that have a player ejected will receive no higher than a 1.0 rating.​</a:t>
                      </a:r>
                      <a:endParaRPr lang="en-US" sz="2800" b="0" i="0" dirty="0">
                        <a:solidFill>
                          <a:srgbClr val="000000"/>
                        </a:solidFill>
                        <a:effectLst/>
                      </a:endParaRPr>
                    </a:p>
                  </a:txBody>
                  <a:tcPr marL="77626" marR="77626" marT="38813" marB="38813"/>
                </a:tc>
                <a:extLst>
                  <a:ext uri="{0D108BD9-81ED-4DB2-BD59-A6C34878D82A}">
                    <a16:rowId xmlns:a16="http://schemas.microsoft.com/office/drawing/2014/main" val="1303823484"/>
                  </a:ext>
                </a:extLst>
              </a:tr>
              <a:tr h="672959">
                <a:tc>
                  <a:txBody>
                    <a:bodyPr/>
                    <a:lstStyle/>
                    <a:p>
                      <a:pPr algn="ctr" fontAlgn="base"/>
                      <a:r>
                        <a:rPr lang="en-US" sz="1200" b="0">
                          <a:solidFill>
                            <a:srgbClr val="000000"/>
                          </a:solidFill>
                          <a:effectLst/>
                        </a:rPr>
                        <a:t>0​</a:t>
                      </a:r>
                      <a:endParaRPr lang="en-US" sz="2800" b="0" i="0">
                        <a:solidFill>
                          <a:srgbClr val="000000"/>
                        </a:solidFill>
                        <a:effectLst/>
                      </a:endParaRPr>
                    </a:p>
                  </a:txBody>
                  <a:tcPr marL="77626" marR="77626" marT="38813" marB="38813"/>
                </a:tc>
                <a:tc>
                  <a:txBody>
                    <a:bodyPr/>
                    <a:lstStyle/>
                    <a:p>
                      <a:pPr algn="l" fontAlgn="base"/>
                      <a:r>
                        <a:rPr lang="en-US" sz="1200" b="0" dirty="0">
                          <a:solidFill>
                            <a:srgbClr val="000000"/>
                          </a:solidFill>
                          <a:effectLst/>
                        </a:rPr>
                        <a:t>Team is completely uncooperative; manager has no control over the team/spectators/self. Teams play with ineligible participants or withhold any information requested. Damage or destruction of any Campus Recreation facility/equipment. Physical violence.​</a:t>
                      </a:r>
                      <a:endParaRPr lang="en-US" sz="2800" b="0" i="0" dirty="0">
                        <a:solidFill>
                          <a:srgbClr val="000000"/>
                        </a:solidFill>
                        <a:effectLst/>
                      </a:endParaRPr>
                    </a:p>
                  </a:txBody>
                  <a:tcPr marL="77626" marR="77626" marT="38813" marB="38813"/>
                </a:tc>
                <a:extLst>
                  <a:ext uri="{0D108BD9-81ED-4DB2-BD59-A6C34878D82A}">
                    <a16:rowId xmlns:a16="http://schemas.microsoft.com/office/drawing/2014/main" val="3944754895"/>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F6FE7E7C-478F-7CA0-D5E3-DE2E8C6DB33F}"/>
              </a:ext>
            </a:extLst>
          </p:cNvPr>
          <p:cNvPicPr>
            <a:picLocks noChangeAspect="1"/>
          </p:cNvPicPr>
          <p:nvPr/>
        </p:nvPicPr>
        <p:blipFill>
          <a:blip r:embed="rId2"/>
          <a:stretch>
            <a:fillRect/>
          </a:stretch>
        </p:blipFill>
        <p:spPr>
          <a:xfrm>
            <a:off x="648171" y="5490219"/>
            <a:ext cx="2976301" cy="726955"/>
          </a:xfrm>
          <a:prstGeom prst="rect">
            <a:avLst/>
          </a:prstGeom>
        </p:spPr>
      </p:pic>
    </p:spTree>
    <p:extLst>
      <p:ext uri="{BB962C8B-B14F-4D97-AF65-F5344CB8AC3E}">
        <p14:creationId xmlns:p14="http://schemas.microsoft.com/office/powerpoint/2010/main" val="23322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4">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8452B-878B-202C-B7EF-5BAA05F3B6BF}"/>
              </a:ext>
            </a:extLst>
          </p:cNvPr>
          <p:cNvSpPr>
            <a:spLocks noGrp="1"/>
          </p:cNvSpPr>
          <p:nvPr>
            <p:ph type="title"/>
          </p:nvPr>
        </p:nvSpPr>
        <p:spPr>
          <a:xfrm>
            <a:off x="960120" y="317814"/>
            <a:ext cx="10268712" cy="1700784"/>
          </a:xfrm>
        </p:spPr>
        <p:txBody>
          <a:bodyPr>
            <a:normAutofit/>
          </a:bodyPr>
          <a:lstStyle/>
          <a:p>
            <a:r>
              <a:rPr lang="en-US"/>
              <a:t>Postseason</a:t>
            </a:r>
            <a:endParaRPr lang="en-US" dirty="0"/>
          </a:p>
        </p:txBody>
      </p:sp>
      <p:graphicFrame>
        <p:nvGraphicFramePr>
          <p:cNvPr id="28" name="Content Placeholder 2">
            <a:extLst>
              <a:ext uri="{FF2B5EF4-FFF2-40B4-BE49-F238E27FC236}">
                <a16:creationId xmlns:a16="http://schemas.microsoft.com/office/drawing/2014/main" id="{5D1D894F-2C98-452C-2767-42D8F90EAF31}"/>
              </a:ext>
            </a:extLst>
          </p:cNvPr>
          <p:cNvGraphicFramePr>
            <a:graphicFrameLocks noGrp="1"/>
          </p:cNvGraphicFramePr>
          <p:nvPr>
            <p:ph idx="1"/>
            <p:extLst>
              <p:ext uri="{D42A27DB-BD31-4B8C-83A1-F6EECF244321}">
                <p14:modId xmlns:p14="http://schemas.microsoft.com/office/powerpoint/2010/main" val="4060083329"/>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62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0853-89AB-294E-DEFF-38CBCAAC5FFB}"/>
              </a:ext>
            </a:extLst>
          </p:cNvPr>
          <p:cNvSpPr>
            <a:spLocks noGrp="1"/>
          </p:cNvSpPr>
          <p:nvPr>
            <p:ph type="title"/>
          </p:nvPr>
        </p:nvSpPr>
        <p:spPr/>
        <p:txBody>
          <a:bodyPr/>
          <a:lstStyle/>
          <a:p>
            <a:r>
              <a:rPr lang="en-US" dirty="0"/>
              <a:t>Contacts </a:t>
            </a:r>
          </a:p>
        </p:txBody>
      </p:sp>
      <p:sp>
        <p:nvSpPr>
          <p:cNvPr id="3" name="Content Placeholder 2">
            <a:extLst>
              <a:ext uri="{FF2B5EF4-FFF2-40B4-BE49-F238E27FC236}">
                <a16:creationId xmlns:a16="http://schemas.microsoft.com/office/drawing/2014/main" id="{9AD4DE0A-5AD8-35A0-B05D-554489B09721}"/>
              </a:ext>
            </a:extLst>
          </p:cNvPr>
          <p:cNvSpPr>
            <a:spLocks noGrp="1"/>
          </p:cNvSpPr>
          <p:nvPr>
            <p:ph idx="1"/>
          </p:nvPr>
        </p:nvSpPr>
        <p:spPr/>
        <p:txBody>
          <a:bodyPr>
            <a:normAutofit/>
          </a:bodyPr>
          <a:lstStyle/>
          <a:p>
            <a:r>
              <a:rPr lang="en-US" sz="2400" dirty="0"/>
              <a:t>For any questions or concerns, please contact the competitive sports staff</a:t>
            </a:r>
          </a:p>
          <a:p>
            <a:r>
              <a:rPr lang="en-US" sz="2400" dirty="0">
                <a:hlinkClick r:id="rId2"/>
              </a:rPr>
              <a:t>intramurals@usu.edu</a:t>
            </a:r>
            <a:endParaRPr lang="en-US" sz="2400" dirty="0"/>
          </a:p>
          <a:p>
            <a:r>
              <a:rPr lang="en-US" sz="2400" dirty="0"/>
              <a:t>Bailey Adams </a:t>
            </a:r>
          </a:p>
          <a:p>
            <a:pPr lvl="1"/>
            <a:r>
              <a:rPr lang="en-US" sz="2000" dirty="0"/>
              <a:t>Assistant Director of Intramurals &amp; Youth Programs</a:t>
            </a:r>
          </a:p>
          <a:p>
            <a:pPr lvl="1"/>
            <a:r>
              <a:rPr lang="en-US" sz="2000" dirty="0">
                <a:hlinkClick r:id="rId3"/>
              </a:rPr>
              <a:t>bailey.daniel.adams@usu.edu</a:t>
            </a:r>
            <a:endParaRPr lang="en-US" sz="2000" dirty="0"/>
          </a:p>
          <a:p>
            <a:endParaRPr lang="en-US" dirty="0"/>
          </a:p>
        </p:txBody>
      </p:sp>
    </p:spTree>
    <p:extLst>
      <p:ext uri="{BB962C8B-B14F-4D97-AF65-F5344CB8AC3E}">
        <p14:creationId xmlns:p14="http://schemas.microsoft.com/office/powerpoint/2010/main" val="380769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8B7C29-50A3-7335-A3AD-689A21BEFE52}"/>
              </a:ext>
            </a:extLst>
          </p:cNvPr>
          <p:cNvSpPr>
            <a:spLocks noGrp="1"/>
          </p:cNvSpPr>
          <p:nvPr>
            <p:ph type="title"/>
          </p:nvPr>
        </p:nvSpPr>
        <p:spPr>
          <a:xfrm>
            <a:off x="960120" y="317814"/>
            <a:ext cx="10268712" cy="1700784"/>
          </a:xfrm>
        </p:spPr>
        <p:txBody>
          <a:bodyPr>
            <a:normAutofit/>
          </a:bodyPr>
          <a:lstStyle/>
          <a:p>
            <a:r>
              <a:rPr lang="en-US" dirty="0"/>
              <a:t>Eligibility</a:t>
            </a:r>
          </a:p>
        </p:txBody>
      </p:sp>
      <p:sp>
        <p:nvSpPr>
          <p:cNvPr id="3" name="Content Placeholder 2">
            <a:extLst>
              <a:ext uri="{FF2B5EF4-FFF2-40B4-BE49-F238E27FC236}">
                <a16:creationId xmlns:a16="http://schemas.microsoft.com/office/drawing/2014/main" id="{A42A3F65-C92C-7B1C-FEAE-C51D74176406}"/>
              </a:ext>
            </a:extLst>
          </p:cNvPr>
          <p:cNvSpPr>
            <a:spLocks noGrp="1"/>
          </p:cNvSpPr>
          <p:nvPr>
            <p:ph idx="1"/>
          </p:nvPr>
        </p:nvSpPr>
        <p:spPr>
          <a:xfrm>
            <a:off x="960120" y="2784143"/>
            <a:ext cx="5782586" cy="3433031"/>
          </a:xfrm>
        </p:spPr>
        <p:txBody>
          <a:bodyPr anchor="t">
            <a:normAutofit/>
          </a:bodyPr>
          <a:lstStyle/>
          <a:p>
            <a:pPr>
              <a:lnSpc>
                <a:spcPct val="91000"/>
              </a:lnSpc>
            </a:pPr>
            <a:r>
              <a:rPr lang="en-US" sz="2200"/>
              <a:t>USU students must be enrolled in at least one (1) fee-bearing credit</a:t>
            </a:r>
          </a:p>
          <a:p>
            <a:pPr>
              <a:lnSpc>
                <a:spcPct val="91000"/>
              </a:lnSpc>
            </a:pPr>
            <a:r>
              <a:rPr lang="en-US" sz="2200"/>
              <a:t>Current faculty or staff member with Campus Recreation Membership </a:t>
            </a:r>
          </a:p>
          <a:p>
            <a:pPr>
              <a:lnSpc>
                <a:spcPct val="91000"/>
              </a:lnSpc>
            </a:pPr>
            <a:r>
              <a:rPr lang="en-US" sz="2200"/>
              <a:t>Spouses of students can purchase a spouse pass ($40)</a:t>
            </a:r>
          </a:p>
          <a:p>
            <a:pPr>
              <a:lnSpc>
                <a:spcPct val="91000"/>
              </a:lnSpc>
            </a:pPr>
            <a:r>
              <a:rPr lang="en-US" sz="2200"/>
              <a:t>Spouses of faculty/staff must get permission for HR and purchase an ID Card</a:t>
            </a:r>
          </a:p>
          <a:p>
            <a:pPr>
              <a:lnSpc>
                <a:spcPct val="91000"/>
              </a:lnSpc>
            </a:pPr>
            <a:endParaRPr lang="en-US" sz="2200"/>
          </a:p>
        </p:txBody>
      </p:sp>
      <p:pic>
        <p:nvPicPr>
          <p:cNvPr id="6" name="Picture 5" descr="A picture containing text&#10;&#10;Description automatically generated">
            <a:extLst>
              <a:ext uri="{FF2B5EF4-FFF2-40B4-BE49-F238E27FC236}">
                <a16:creationId xmlns:a16="http://schemas.microsoft.com/office/drawing/2014/main" id="{BBD1CE8E-5E4E-F3BD-56B7-130DE36C050F}"/>
              </a:ext>
            </a:extLst>
          </p:cNvPr>
          <p:cNvPicPr>
            <a:picLocks noChangeAspect="1"/>
          </p:cNvPicPr>
          <p:nvPr/>
        </p:nvPicPr>
        <p:blipFill rotWithShape="1">
          <a:blip r:embed="rId2"/>
          <a:srcRect l="1197" r="1602" b="-4"/>
          <a:stretch/>
        </p:blipFill>
        <p:spPr>
          <a:xfrm>
            <a:off x="7533136" y="2852382"/>
            <a:ext cx="4012870" cy="3364792"/>
          </a:xfrm>
          <a:prstGeom prst="rect">
            <a:avLst/>
          </a:prstGeom>
        </p:spPr>
      </p:pic>
    </p:spTree>
    <p:extLst>
      <p:ext uri="{BB962C8B-B14F-4D97-AF65-F5344CB8AC3E}">
        <p14:creationId xmlns:p14="http://schemas.microsoft.com/office/powerpoint/2010/main" val="355164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02DBC-3FB8-C86C-9F46-722FA8940815}"/>
              </a:ext>
            </a:extLst>
          </p:cNvPr>
          <p:cNvSpPr>
            <a:spLocks noGrp="1"/>
          </p:cNvSpPr>
          <p:nvPr>
            <p:ph type="title"/>
          </p:nvPr>
        </p:nvSpPr>
        <p:spPr>
          <a:xfrm>
            <a:off x="5300811" y="317500"/>
            <a:ext cx="5927576" cy="1701800"/>
          </a:xfrm>
        </p:spPr>
        <p:txBody>
          <a:bodyPr>
            <a:normAutofit/>
          </a:bodyPr>
          <a:lstStyle/>
          <a:p>
            <a:r>
              <a:rPr lang="en-US"/>
              <a:t>Eligibility</a:t>
            </a:r>
            <a:endParaRPr lang="en-US" dirty="0"/>
          </a:p>
        </p:txBody>
      </p:sp>
      <p:pic>
        <p:nvPicPr>
          <p:cNvPr id="4" name="Picture 2">
            <a:extLst>
              <a:ext uri="{FF2B5EF4-FFF2-40B4-BE49-F238E27FC236}">
                <a16:creationId xmlns:a16="http://schemas.microsoft.com/office/drawing/2014/main" id="{0112352A-6FEB-317E-2819-4F49410A03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85" r="27141"/>
          <a:stretch/>
        </p:blipFill>
        <p:spPr bwMode="auto">
          <a:xfrm>
            <a:off x="20" y="10"/>
            <a:ext cx="4657324"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5BEC8E1-5361-D379-432A-8E5B8C60BD4F}"/>
              </a:ext>
            </a:extLst>
          </p:cNvPr>
          <p:cNvSpPr>
            <a:spLocks noGrp="1"/>
          </p:cNvSpPr>
          <p:nvPr>
            <p:ph idx="1"/>
          </p:nvPr>
        </p:nvSpPr>
        <p:spPr>
          <a:xfrm>
            <a:off x="5300810" y="2587625"/>
            <a:ext cx="5927577" cy="3594100"/>
          </a:xfrm>
        </p:spPr>
        <p:txBody>
          <a:bodyPr anchor="t">
            <a:normAutofit/>
          </a:bodyPr>
          <a:lstStyle/>
          <a:p>
            <a:r>
              <a:rPr lang="en-US"/>
              <a:t>All players must bring either their USU ID or a valid driver’s license to all intramural games. </a:t>
            </a:r>
          </a:p>
          <a:p>
            <a:pPr lvl="1"/>
            <a:r>
              <a:rPr lang="en-US"/>
              <a:t>No ID, No Play</a:t>
            </a:r>
          </a:p>
          <a:p>
            <a:r>
              <a:rPr lang="en-US"/>
              <a:t>All players must purchase either the Intramural membership pass ($25) or the sport specific pass ($15) </a:t>
            </a:r>
          </a:p>
          <a:p>
            <a:endParaRPr lang="en-US" dirty="0"/>
          </a:p>
        </p:txBody>
      </p:sp>
    </p:spTree>
    <p:extLst>
      <p:ext uri="{BB962C8B-B14F-4D97-AF65-F5344CB8AC3E}">
        <p14:creationId xmlns:p14="http://schemas.microsoft.com/office/powerpoint/2010/main" val="343986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39B4-516F-9857-36E0-E8E7E8FC3364}"/>
              </a:ext>
            </a:extLst>
          </p:cNvPr>
          <p:cNvSpPr>
            <a:spLocks noGrp="1"/>
          </p:cNvSpPr>
          <p:nvPr>
            <p:ph type="title"/>
          </p:nvPr>
        </p:nvSpPr>
        <p:spPr/>
        <p:txBody>
          <a:bodyPr/>
          <a:lstStyle/>
          <a:p>
            <a:r>
              <a:rPr lang="en-US" dirty="0"/>
              <a:t>Teams</a:t>
            </a:r>
          </a:p>
        </p:txBody>
      </p:sp>
      <p:sp>
        <p:nvSpPr>
          <p:cNvPr id="3" name="Content Placeholder 2">
            <a:extLst>
              <a:ext uri="{FF2B5EF4-FFF2-40B4-BE49-F238E27FC236}">
                <a16:creationId xmlns:a16="http://schemas.microsoft.com/office/drawing/2014/main" id="{BA3536E6-0092-54CE-756F-2DCA1540D46F}"/>
              </a:ext>
            </a:extLst>
          </p:cNvPr>
          <p:cNvSpPr>
            <a:spLocks noGrp="1"/>
          </p:cNvSpPr>
          <p:nvPr>
            <p:ph idx="1"/>
          </p:nvPr>
        </p:nvSpPr>
        <p:spPr/>
        <p:txBody>
          <a:bodyPr>
            <a:normAutofit/>
          </a:bodyPr>
          <a:lstStyle/>
          <a:p>
            <a:r>
              <a:rPr lang="en-US" sz="1900" dirty="0"/>
              <a:t>Female identifying players may play on:</a:t>
            </a:r>
          </a:p>
          <a:p>
            <a:pPr lvl="1"/>
            <a:r>
              <a:rPr lang="en-US" sz="1900" dirty="0"/>
              <a:t>1 Women’s Team</a:t>
            </a:r>
          </a:p>
          <a:p>
            <a:pPr lvl="1"/>
            <a:r>
              <a:rPr lang="en-US" sz="1900" dirty="0"/>
              <a:t>1 Co-Rec Team </a:t>
            </a:r>
          </a:p>
          <a:p>
            <a:pPr lvl="1"/>
            <a:r>
              <a:rPr lang="en-US" sz="1900" dirty="0"/>
              <a:t>1 Open Team</a:t>
            </a:r>
          </a:p>
          <a:p>
            <a:r>
              <a:rPr lang="en-US" sz="1900" dirty="0"/>
              <a:t>Male identifying players may play on:</a:t>
            </a:r>
          </a:p>
          <a:p>
            <a:pPr lvl="1"/>
            <a:r>
              <a:rPr lang="en-US" sz="1900" dirty="0"/>
              <a:t>1 Men’s Team</a:t>
            </a:r>
          </a:p>
          <a:p>
            <a:pPr lvl="1"/>
            <a:r>
              <a:rPr lang="en-US" sz="1900" dirty="0"/>
              <a:t>1 Co-Rec Team</a:t>
            </a:r>
          </a:p>
          <a:p>
            <a:pPr lvl="1"/>
            <a:r>
              <a:rPr lang="en-US" sz="1900" dirty="0"/>
              <a:t>1 Open Team</a:t>
            </a:r>
          </a:p>
          <a:p>
            <a:pPr lvl="1"/>
            <a:endParaRPr lang="en-US" sz="1900" dirty="0"/>
          </a:p>
        </p:txBody>
      </p:sp>
    </p:spTree>
    <p:extLst>
      <p:ext uri="{BB962C8B-B14F-4D97-AF65-F5344CB8AC3E}">
        <p14:creationId xmlns:p14="http://schemas.microsoft.com/office/powerpoint/2010/main" val="219378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1D068-C4F1-5AC1-BF22-14BE5D947A76}"/>
              </a:ext>
            </a:extLst>
          </p:cNvPr>
          <p:cNvSpPr>
            <a:spLocks noGrp="1"/>
          </p:cNvSpPr>
          <p:nvPr>
            <p:ph type="title"/>
          </p:nvPr>
        </p:nvSpPr>
        <p:spPr>
          <a:xfrm>
            <a:off x="960438" y="640080"/>
            <a:ext cx="4500737" cy="2194560"/>
          </a:xfrm>
        </p:spPr>
        <p:txBody>
          <a:bodyPr>
            <a:normAutofit/>
          </a:bodyPr>
          <a:lstStyle/>
          <a:p>
            <a:r>
              <a:rPr lang="en-US" dirty="0"/>
              <a:t>Rosters</a:t>
            </a:r>
          </a:p>
        </p:txBody>
      </p:sp>
      <p:sp>
        <p:nvSpPr>
          <p:cNvPr id="3" name="Content Placeholder 2">
            <a:extLst>
              <a:ext uri="{FF2B5EF4-FFF2-40B4-BE49-F238E27FC236}">
                <a16:creationId xmlns:a16="http://schemas.microsoft.com/office/drawing/2014/main" id="{F34DF86D-7A27-9640-E27B-807CFE3240D9}"/>
              </a:ext>
            </a:extLst>
          </p:cNvPr>
          <p:cNvSpPr>
            <a:spLocks noGrp="1"/>
          </p:cNvSpPr>
          <p:nvPr>
            <p:ph idx="1"/>
          </p:nvPr>
        </p:nvSpPr>
        <p:spPr>
          <a:xfrm>
            <a:off x="960438" y="2916936"/>
            <a:ext cx="4500737" cy="3264408"/>
          </a:xfrm>
        </p:spPr>
        <p:txBody>
          <a:bodyPr anchor="t">
            <a:normAutofit/>
          </a:bodyPr>
          <a:lstStyle/>
          <a:p>
            <a:pPr>
              <a:lnSpc>
                <a:spcPct val="91000"/>
              </a:lnSpc>
            </a:pPr>
            <a:r>
              <a:rPr lang="en-US" sz="1600">
                <a:solidFill>
                  <a:schemeClr val="bg1"/>
                </a:solidFill>
              </a:rPr>
              <a:t>Professional athletes, current or former may not participate in their respective sport</a:t>
            </a:r>
          </a:p>
          <a:p>
            <a:pPr>
              <a:lnSpc>
                <a:spcPct val="91000"/>
              </a:lnSpc>
            </a:pPr>
            <a:r>
              <a:rPr lang="en-US" sz="1600">
                <a:solidFill>
                  <a:schemeClr val="bg1"/>
                </a:solidFill>
              </a:rPr>
              <a:t>Intercollegiate athletes are not eligible to participate in their respective intramural sport until a period of one year has passed following the completion of all activities for the department of athletics</a:t>
            </a:r>
          </a:p>
          <a:p>
            <a:pPr>
              <a:lnSpc>
                <a:spcPct val="91000"/>
              </a:lnSpc>
            </a:pPr>
            <a:r>
              <a:rPr lang="en-US" sz="1600">
                <a:solidFill>
                  <a:schemeClr val="bg1"/>
                </a:solidFill>
              </a:rPr>
              <a:t>No more than TWO (2) club sport athletes may participate for the same team in their respective intramural sport</a:t>
            </a:r>
          </a:p>
          <a:p>
            <a:pPr>
              <a:lnSpc>
                <a:spcPct val="91000"/>
              </a:lnSpc>
            </a:pPr>
            <a:endParaRPr lang="en-US" sz="1600">
              <a:solidFill>
                <a:schemeClr val="bg1"/>
              </a:solidFill>
            </a:endParaRPr>
          </a:p>
        </p:txBody>
      </p:sp>
      <p:pic>
        <p:nvPicPr>
          <p:cNvPr id="4" name="Picture 3" descr="Shape&#10;&#10;Description automatically generated with medium confidence">
            <a:extLst>
              <a:ext uri="{FF2B5EF4-FFF2-40B4-BE49-F238E27FC236}">
                <a16:creationId xmlns:a16="http://schemas.microsoft.com/office/drawing/2014/main" id="{249A57B3-A939-569E-8F80-D889CF7B3778}"/>
              </a:ext>
            </a:extLst>
          </p:cNvPr>
          <p:cNvPicPr>
            <a:picLocks noChangeAspect="1"/>
          </p:cNvPicPr>
          <p:nvPr/>
        </p:nvPicPr>
        <p:blipFill rotWithShape="1">
          <a:blip r:embed="rId2"/>
          <a:srcRect l="12866" r="9436" b="3"/>
          <a:stretch/>
        </p:blipFill>
        <p:spPr>
          <a:xfrm>
            <a:off x="6741822" y="1418696"/>
            <a:ext cx="4795019" cy="4020607"/>
          </a:xfrm>
          <a:prstGeom prst="rect">
            <a:avLst/>
          </a:prstGeom>
        </p:spPr>
      </p:pic>
    </p:spTree>
    <p:extLst>
      <p:ext uri="{BB962C8B-B14F-4D97-AF65-F5344CB8AC3E}">
        <p14:creationId xmlns:p14="http://schemas.microsoft.com/office/powerpoint/2010/main" val="230536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FCD96-CDFF-3F27-4A7C-43CA2F017F03}"/>
              </a:ext>
            </a:extLst>
          </p:cNvPr>
          <p:cNvSpPr>
            <a:spLocks noGrp="1"/>
          </p:cNvSpPr>
          <p:nvPr>
            <p:ph type="title"/>
          </p:nvPr>
        </p:nvSpPr>
        <p:spPr>
          <a:xfrm>
            <a:off x="960120" y="643467"/>
            <a:ext cx="4628638" cy="5571066"/>
          </a:xfrm>
        </p:spPr>
        <p:txBody>
          <a:bodyPr>
            <a:normAutofit/>
          </a:bodyPr>
          <a:lstStyle/>
          <a:p>
            <a:r>
              <a:rPr lang="en-US" sz="4100"/>
              <a:t>Leagues/Gender Rules</a:t>
            </a:r>
          </a:p>
        </p:txBody>
      </p:sp>
      <p:graphicFrame>
        <p:nvGraphicFramePr>
          <p:cNvPr id="15" name="Content Placeholder 2">
            <a:extLst>
              <a:ext uri="{FF2B5EF4-FFF2-40B4-BE49-F238E27FC236}">
                <a16:creationId xmlns:a16="http://schemas.microsoft.com/office/drawing/2014/main" id="{DF1AD562-A063-ED2E-1E38-007CFF062F70}"/>
              </a:ext>
            </a:extLst>
          </p:cNvPr>
          <p:cNvGraphicFramePr>
            <a:graphicFrameLocks noGrp="1"/>
          </p:cNvGraphicFramePr>
          <p:nvPr>
            <p:ph idx="1"/>
            <p:extLst>
              <p:ext uri="{D42A27DB-BD31-4B8C-83A1-F6EECF244321}">
                <p14:modId xmlns:p14="http://schemas.microsoft.com/office/powerpoint/2010/main" val="3820726347"/>
              </p:ext>
            </p:extLst>
          </p:nvPr>
        </p:nvGraphicFramePr>
        <p:xfrm>
          <a:off x="6737940" y="643467"/>
          <a:ext cx="4490447" cy="5580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54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F5F6-E148-9844-AC78-BC147BC7B61B}"/>
              </a:ext>
            </a:extLst>
          </p:cNvPr>
          <p:cNvSpPr>
            <a:spLocks noGrp="1"/>
          </p:cNvSpPr>
          <p:nvPr>
            <p:ph type="title"/>
          </p:nvPr>
        </p:nvSpPr>
        <p:spPr/>
        <p:txBody>
          <a:bodyPr/>
          <a:lstStyle/>
          <a:p>
            <a:r>
              <a:rPr lang="en-US" dirty="0"/>
              <a:t>5v5 Basketball </a:t>
            </a:r>
          </a:p>
        </p:txBody>
      </p:sp>
      <p:sp>
        <p:nvSpPr>
          <p:cNvPr id="12" name="TextBox 11">
            <a:extLst>
              <a:ext uri="{FF2B5EF4-FFF2-40B4-BE49-F238E27FC236}">
                <a16:creationId xmlns:a16="http://schemas.microsoft.com/office/drawing/2014/main" id="{E9184458-95AC-C3AC-8EF2-3A56903FA831}"/>
              </a:ext>
            </a:extLst>
          </p:cNvPr>
          <p:cNvSpPr txBox="1"/>
          <p:nvPr/>
        </p:nvSpPr>
        <p:spPr>
          <a:xfrm>
            <a:off x="798929" y="2749567"/>
            <a:ext cx="4065372" cy="3816429"/>
          </a:xfrm>
          <a:prstGeom prst="rect">
            <a:avLst/>
          </a:prstGeom>
          <a:noFill/>
        </p:spPr>
        <p:txBody>
          <a:bodyPr wrap="square" rtlCol="0">
            <a:spAutoFit/>
          </a:bodyPr>
          <a:lstStyle/>
          <a:p>
            <a:r>
              <a:rPr lang="en-US" sz="1400" dirty="0"/>
              <a:t>Equipment</a:t>
            </a:r>
          </a:p>
          <a:p>
            <a:pPr lvl="1"/>
            <a:r>
              <a:rPr lang="en-US" sz="1400" dirty="0"/>
              <a:t>Athletic clothing is required</a:t>
            </a:r>
          </a:p>
          <a:p>
            <a:pPr lvl="1"/>
            <a:r>
              <a:rPr lang="en-US" sz="1400" dirty="0">
                <a:hlinkClick r:id="rId2"/>
              </a:rPr>
              <a:t>Please review sport specific rules on the website </a:t>
            </a:r>
            <a:endParaRPr lang="en-US" sz="1400" dirty="0"/>
          </a:p>
          <a:p>
            <a:r>
              <a:rPr lang="en-US" sz="1400" dirty="0"/>
              <a:t>Location</a:t>
            </a:r>
          </a:p>
          <a:p>
            <a:pPr lvl="1"/>
            <a:r>
              <a:rPr lang="en-US" sz="1400" dirty="0"/>
              <a:t>Games played in HPER and Fieldhouse</a:t>
            </a:r>
          </a:p>
          <a:p>
            <a:r>
              <a:rPr lang="en-US" sz="1400" dirty="0"/>
              <a:t>Gender Rules</a:t>
            </a:r>
          </a:p>
          <a:p>
            <a:pPr lvl="1"/>
            <a:r>
              <a:rPr lang="en-US" sz="1400" dirty="0"/>
              <a:t>Co-Rec</a:t>
            </a:r>
          </a:p>
          <a:p>
            <a:pPr lvl="2"/>
            <a:r>
              <a:rPr lang="en-US" sz="1400" dirty="0"/>
              <a:t>4 player minimum, at least 2 of each gender, +/- 1 ratio, Men sub for men, women sub for women</a:t>
            </a:r>
          </a:p>
          <a:p>
            <a:pPr lvl="1"/>
            <a:r>
              <a:rPr lang="en-US" sz="1400" dirty="0"/>
              <a:t>Open</a:t>
            </a:r>
          </a:p>
          <a:p>
            <a:pPr lvl="2"/>
            <a:r>
              <a:rPr lang="en-US" sz="1400" dirty="0"/>
              <a:t>Any combination of gender </a:t>
            </a:r>
          </a:p>
          <a:p>
            <a:pPr lvl="2"/>
            <a:r>
              <a:rPr lang="en-US" sz="1400" dirty="0"/>
              <a:t>4 player minimum</a:t>
            </a:r>
          </a:p>
          <a:p>
            <a:pPr lvl="1"/>
            <a:r>
              <a:rPr lang="en-US" sz="1400" dirty="0"/>
              <a:t>Men’s/Women’s </a:t>
            </a:r>
          </a:p>
          <a:p>
            <a:pPr lvl="2"/>
            <a:r>
              <a:rPr lang="en-US" sz="1400" dirty="0"/>
              <a:t>4 player minimum</a:t>
            </a:r>
          </a:p>
          <a:p>
            <a:endParaRPr lang="en-US" sz="1600" dirty="0"/>
          </a:p>
        </p:txBody>
      </p:sp>
      <p:pic>
        <p:nvPicPr>
          <p:cNvPr id="14" name="Picture 13" descr="A group of women exercising&#10;&#10;Description automatically generated with low confidence">
            <a:extLst>
              <a:ext uri="{FF2B5EF4-FFF2-40B4-BE49-F238E27FC236}">
                <a16:creationId xmlns:a16="http://schemas.microsoft.com/office/drawing/2014/main" id="{4ABA86B9-2356-6623-17D0-F13E123E923D}"/>
              </a:ext>
            </a:extLst>
          </p:cNvPr>
          <p:cNvPicPr>
            <a:picLocks noChangeAspect="1"/>
          </p:cNvPicPr>
          <p:nvPr/>
        </p:nvPicPr>
        <p:blipFill>
          <a:blip r:embed="rId3"/>
          <a:stretch>
            <a:fillRect/>
          </a:stretch>
        </p:blipFill>
        <p:spPr>
          <a:xfrm>
            <a:off x="6030950" y="2580765"/>
            <a:ext cx="5362121" cy="3600064"/>
          </a:xfrm>
          <a:prstGeom prst="rect">
            <a:avLst/>
          </a:prstGeom>
        </p:spPr>
      </p:pic>
    </p:spTree>
    <p:extLst>
      <p:ext uri="{BB962C8B-B14F-4D97-AF65-F5344CB8AC3E}">
        <p14:creationId xmlns:p14="http://schemas.microsoft.com/office/powerpoint/2010/main" val="244559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basketball&#10;&#10;Description automatically generated with medium confidence">
            <a:extLst>
              <a:ext uri="{FF2B5EF4-FFF2-40B4-BE49-F238E27FC236}">
                <a16:creationId xmlns:a16="http://schemas.microsoft.com/office/drawing/2014/main" id="{F68E548F-69B1-D7C7-3F17-811CBFE9D5DF}"/>
              </a:ext>
            </a:extLst>
          </p:cNvPr>
          <p:cNvPicPr>
            <a:picLocks noChangeAspect="1"/>
          </p:cNvPicPr>
          <p:nvPr/>
        </p:nvPicPr>
        <p:blipFill rotWithShape="1">
          <a:blip r:embed="rId2"/>
          <a:srcRect r="-1" b="15708"/>
          <a:stretch/>
        </p:blipFill>
        <p:spPr>
          <a:xfrm>
            <a:off x="1524" y="10"/>
            <a:ext cx="12188952" cy="6857990"/>
          </a:xfrm>
          <a:prstGeom prst="rect">
            <a:avLst/>
          </a:prstGeom>
        </p:spPr>
      </p:pic>
      <p:sp>
        <p:nvSpPr>
          <p:cNvPr id="12" name="Rectangle 11">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111891-3ABD-A825-E19C-2F9C0735AD42}"/>
              </a:ext>
            </a:extLst>
          </p:cNvPr>
          <p:cNvSpPr>
            <a:spLocks noGrp="1"/>
          </p:cNvSpPr>
          <p:nvPr>
            <p:ph type="title"/>
          </p:nvPr>
        </p:nvSpPr>
        <p:spPr>
          <a:xfrm>
            <a:off x="6677023" y="990599"/>
            <a:ext cx="4857751" cy="1563989"/>
          </a:xfrm>
        </p:spPr>
        <p:txBody>
          <a:bodyPr>
            <a:normAutofit/>
          </a:bodyPr>
          <a:lstStyle/>
          <a:p>
            <a:r>
              <a:rPr lang="en-US" dirty="0"/>
              <a:t>The season</a:t>
            </a:r>
          </a:p>
        </p:txBody>
      </p:sp>
      <p:sp>
        <p:nvSpPr>
          <p:cNvPr id="14" name="Rectangle 13">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210E910-D71E-25C4-E390-E1FE7432C804}"/>
              </a:ext>
            </a:extLst>
          </p:cNvPr>
          <p:cNvSpPr>
            <a:spLocks noGrp="1"/>
          </p:cNvSpPr>
          <p:nvPr>
            <p:ph idx="1"/>
          </p:nvPr>
        </p:nvSpPr>
        <p:spPr>
          <a:xfrm>
            <a:off x="6677024" y="3071909"/>
            <a:ext cx="4924426" cy="2795492"/>
          </a:xfrm>
        </p:spPr>
        <p:txBody>
          <a:bodyPr>
            <a:normAutofit/>
          </a:bodyPr>
          <a:lstStyle/>
          <a:p>
            <a:pPr marL="457200" indent="-457200">
              <a:buFont typeface="Arial" panose="020B0604020202020204" pitchFamily="34" charset="0"/>
              <a:buChar char="•"/>
            </a:pPr>
            <a:r>
              <a:rPr lang="en-US" dirty="0"/>
              <a:t>The season will be 5 weeks long</a:t>
            </a:r>
          </a:p>
          <a:p>
            <a:pPr marL="457200" indent="-457200">
              <a:buFont typeface="Arial" panose="020B0604020202020204" pitchFamily="34" charset="0"/>
              <a:buChar char="•"/>
            </a:pPr>
            <a:r>
              <a:rPr lang="en-US" dirty="0"/>
              <a:t>Each team will have a bye week (4 scheduled games) </a:t>
            </a:r>
          </a:p>
        </p:txBody>
      </p:sp>
    </p:spTree>
    <p:extLst>
      <p:ext uri="{BB962C8B-B14F-4D97-AF65-F5344CB8AC3E}">
        <p14:creationId xmlns:p14="http://schemas.microsoft.com/office/powerpoint/2010/main" val="16412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6A9D35-80A2-4A62-D55B-E3F0DA311DC0}"/>
              </a:ext>
            </a:extLst>
          </p:cNvPr>
          <p:cNvSpPr>
            <a:spLocks noGrp="1"/>
          </p:cNvSpPr>
          <p:nvPr>
            <p:ph type="title"/>
          </p:nvPr>
        </p:nvSpPr>
        <p:spPr>
          <a:xfrm>
            <a:off x="960120" y="317814"/>
            <a:ext cx="10268712" cy="1700784"/>
          </a:xfrm>
        </p:spPr>
        <p:txBody>
          <a:bodyPr>
            <a:normAutofit/>
          </a:bodyPr>
          <a:lstStyle/>
          <a:p>
            <a:r>
              <a:rPr lang="en-US" dirty="0"/>
              <a:t>Rules Changes</a:t>
            </a:r>
          </a:p>
        </p:txBody>
      </p:sp>
      <p:sp>
        <p:nvSpPr>
          <p:cNvPr id="10"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8E4240-BDCB-FB16-C488-3658AEB84B4A}"/>
              </a:ext>
            </a:extLst>
          </p:cNvPr>
          <p:cNvSpPr>
            <a:spLocks noGrp="1"/>
          </p:cNvSpPr>
          <p:nvPr>
            <p:ph idx="1"/>
          </p:nvPr>
        </p:nvSpPr>
        <p:spPr>
          <a:xfrm>
            <a:off x="960120" y="2587752"/>
            <a:ext cx="10268712" cy="3258102"/>
          </a:xfrm>
        </p:spPr>
        <p:txBody>
          <a:bodyPr>
            <a:normAutofit/>
          </a:bodyPr>
          <a:lstStyle/>
          <a:p>
            <a:pPr marL="0" lvl="1" indent="0">
              <a:lnSpc>
                <a:spcPct val="91000"/>
              </a:lnSpc>
              <a:buNone/>
            </a:pPr>
            <a:r>
              <a:rPr lang="en-US" sz="1600" dirty="0"/>
              <a:t>Games will consist of four 10-minute quarters with a 30 second break in-between each quarter</a:t>
            </a:r>
          </a:p>
          <a:p>
            <a:pPr lvl="1">
              <a:lnSpc>
                <a:spcPct val="91000"/>
              </a:lnSpc>
            </a:pPr>
            <a:r>
              <a:rPr lang="en-US" sz="1400" dirty="0"/>
              <a:t>This is a change from the past where games consisted of two 20-minute halves</a:t>
            </a:r>
          </a:p>
          <a:p>
            <a:pPr marL="0" lvl="1" indent="0">
              <a:lnSpc>
                <a:spcPct val="91000"/>
              </a:lnSpc>
              <a:buNone/>
            </a:pPr>
            <a:endParaRPr lang="en-US" sz="1600" dirty="0"/>
          </a:p>
          <a:p>
            <a:pPr marL="0" lvl="1" indent="0">
              <a:lnSpc>
                <a:spcPct val="91000"/>
              </a:lnSpc>
              <a:buNone/>
            </a:pPr>
            <a:r>
              <a:rPr lang="en-US" sz="1600" dirty="0">
                <a:solidFill>
                  <a:srgbClr val="000000"/>
                </a:solidFill>
                <a:effectLst/>
                <a:ea typeface="Times New Roman" panose="02020603050405020304" pitchFamily="18" charset="0"/>
                <a:cs typeface="Times New Roman" panose="02020603050405020304" pitchFamily="18" charset="0"/>
              </a:rPr>
              <a:t>There is no longer a 1-and-1 bonus at 7 team fouls or 2 shot bonus at 10 team fouls. Instead, at the 5</a:t>
            </a:r>
            <a:r>
              <a:rPr lang="en-US" sz="1600" baseline="30000" dirty="0">
                <a:solidFill>
                  <a:srgbClr val="000000"/>
                </a:solidFill>
                <a:effectLst/>
                <a:ea typeface="Times New Roman" panose="02020603050405020304" pitchFamily="18" charset="0"/>
                <a:cs typeface="Times New Roman" panose="02020603050405020304" pitchFamily="18" charset="0"/>
              </a:rPr>
              <a:t>th</a:t>
            </a:r>
            <a:r>
              <a:rPr lang="en-US" sz="1600" dirty="0">
                <a:solidFill>
                  <a:srgbClr val="000000"/>
                </a:solidFill>
                <a:effectLst/>
                <a:ea typeface="Times New Roman" panose="02020603050405020304" pitchFamily="18" charset="0"/>
                <a:cs typeface="Times New Roman" panose="02020603050405020304" pitchFamily="18" charset="0"/>
              </a:rPr>
              <a:t> team foul and every foul after that (NOT including player control and team control fouls) in each quarter the other team will shoot a two bonus. </a:t>
            </a:r>
            <a:endParaRPr lang="en-US" sz="1100" dirty="0"/>
          </a:p>
          <a:p>
            <a:pPr lvl="1">
              <a:lnSpc>
                <a:spcPct val="91000"/>
              </a:lnSpc>
            </a:pPr>
            <a:r>
              <a:rPr lang="en-US" sz="1400" dirty="0"/>
              <a:t>This is a change to mirror the NCAA rule for Women’s College Basketball and the NBA</a:t>
            </a:r>
          </a:p>
          <a:p>
            <a:pPr>
              <a:lnSpc>
                <a:spcPct val="91000"/>
              </a:lnSpc>
            </a:pPr>
            <a:endParaRPr lang="en-US" sz="1600" dirty="0"/>
          </a:p>
        </p:txBody>
      </p:sp>
    </p:spTree>
    <p:extLst>
      <p:ext uri="{BB962C8B-B14F-4D97-AF65-F5344CB8AC3E}">
        <p14:creationId xmlns:p14="http://schemas.microsoft.com/office/powerpoint/2010/main" val="1566093608"/>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125</TotalTime>
  <Words>949</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Franklin Gothic Demi Cond</vt:lpstr>
      <vt:lpstr>Franklin Gothic Medium</vt:lpstr>
      <vt:lpstr>Wingdings</vt:lpstr>
      <vt:lpstr>JuxtaposeVTI</vt:lpstr>
      <vt:lpstr>Spring 2024 Captain’s Materials </vt:lpstr>
      <vt:lpstr>Eligibility</vt:lpstr>
      <vt:lpstr>Eligibility</vt:lpstr>
      <vt:lpstr>Teams</vt:lpstr>
      <vt:lpstr>Rosters</vt:lpstr>
      <vt:lpstr>Leagues/Gender Rules</vt:lpstr>
      <vt:lpstr>5v5 Basketball </vt:lpstr>
      <vt:lpstr>The season</vt:lpstr>
      <vt:lpstr>Rules Changes</vt:lpstr>
      <vt:lpstr>Defaults/Forfeits </vt:lpstr>
      <vt:lpstr>Sportsmanship</vt:lpstr>
      <vt:lpstr>Postseason</vt:lpstr>
      <vt:lpstr>Contacts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2022 Season 2 Captain’s Materials </dc:title>
  <dc:creator>Kayla Irlbeck</dc:creator>
  <cp:lastModifiedBy>Bailey Adams</cp:lastModifiedBy>
  <cp:revision>6</cp:revision>
  <dcterms:created xsi:type="dcterms:W3CDTF">2022-10-24T20:21:58Z</dcterms:created>
  <dcterms:modified xsi:type="dcterms:W3CDTF">2024-01-24T21:06:45Z</dcterms:modified>
</cp:coreProperties>
</file>