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98" r:id="rId2"/>
    <p:sldMasterId id="2147483672" r:id="rId3"/>
    <p:sldMasterId id="2147483684" r:id="rId4"/>
    <p:sldMasterId id="2147483694" r:id="rId5"/>
    <p:sldMasterId id="2147483660" r:id="rId6"/>
    <p:sldMasterId id="2147483696" r:id="rId7"/>
  </p:sldMasterIdLst>
  <p:sldIdLst>
    <p:sldId id="256" r:id="rId8"/>
    <p:sldId id="258" r:id="rId9"/>
    <p:sldId id="260" r:id="rId10"/>
    <p:sldId id="262" r:id="rId11"/>
    <p:sldId id="263" r:id="rId12"/>
    <p:sldId id="264" r:id="rId13"/>
    <p:sldId id="266" r:id="rId14"/>
    <p:sldId id="267" r:id="rId15"/>
    <p:sldId id="268" r:id="rId16"/>
    <p:sldId id="276" r:id="rId17"/>
    <p:sldId id="269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8"/>
    <p:restoredTop sz="94703"/>
  </p:normalViewPr>
  <p:slideViewPr>
    <p:cSldViewPr snapToGrid="0" snapToObjects="1">
      <p:cViewPr varScale="1">
        <p:scale>
          <a:sx n="109" d="100"/>
          <a:sy n="109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E2DA-D7D1-2D43-A722-D4107C91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8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47C1-0885-C545-B766-F64FA14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14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8F33C4-82D1-5B48-8E8B-590CD59441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6899" y="576470"/>
            <a:ext cx="6638788" cy="5645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17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D2F34F-6F60-744A-B408-105820203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630363"/>
            <a:ext cx="4949825" cy="4611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7A4E45-A1B2-344D-900A-C6B352A795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2663" y="1630363"/>
            <a:ext cx="5387975" cy="4611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73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538D4A-AEF4-FA48-A45D-E00F0ACEED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7078" y="1570038"/>
            <a:ext cx="11270422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8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175F-A91E-8C42-B3C8-27529934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09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64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74A74D-54E6-CF40-B0F5-179F3892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26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9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082BCBA-457D-3F47-A002-0A1B93BF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37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E5DA46-C597-7543-813A-10C124FB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F0482-2F96-A341-BAF7-02422C69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17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43A727-2BA8-7149-938C-7FB3C5C7D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45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0FEA281-5084-3E4F-9821-9638307F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E6A31E-346F-0547-945B-050540B7E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16017"/>
            <a:ext cx="10515600" cy="226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2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DB105C6-6617-634E-B184-E2C4F0EB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6AD2C6-2246-1643-9A57-80E4A3CD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129"/>
            <a:ext cx="10515600" cy="309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78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CE2DF8-A7F9-0842-98A1-99411880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79913"/>
            <a:ext cx="10515600" cy="289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8B58464-16EB-5348-A65E-2BE754B5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0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5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ergencymanagement@usu.ed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DBA5-31A2-074F-B736-AB322EBB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Emergency Response Team Plan</a:t>
            </a:r>
          </a:p>
        </p:txBody>
      </p:sp>
    </p:spTree>
    <p:extLst>
      <p:ext uri="{BB962C8B-B14F-4D97-AF65-F5344CB8AC3E}">
        <p14:creationId xmlns:p14="http://schemas.microsoft.com/office/powerpoint/2010/main" val="17070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20A3F-CD38-4D08-B9F7-10331C835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2"/>
          <a:stretch/>
        </p:blipFill>
        <p:spPr>
          <a:xfrm>
            <a:off x="0" y="660034"/>
            <a:ext cx="10203454" cy="547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E1B0C-A50D-40D3-BEEC-AFBEB52EC981}"/>
              </a:ext>
            </a:extLst>
          </p:cNvPr>
          <p:cNvSpPr txBox="1"/>
          <p:nvPr/>
        </p:nvSpPr>
        <p:spPr>
          <a:xfrm>
            <a:off x="3323170" y="2659808"/>
            <a:ext cx="196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Jilly Kryczek, Wyatt DeGristina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20E1A-F2F3-4A0A-8FA9-2E4FE47D53DA}"/>
              </a:ext>
            </a:extLst>
          </p:cNvPr>
          <p:cNvSpPr txBox="1"/>
          <p:nvPr/>
        </p:nvSpPr>
        <p:spPr>
          <a:xfrm>
            <a:off x="589084" y="2588022"/>
            <a:ext cx="132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First Aid/CPR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37E5-1B93-46BA-9587-CDEF8F2652D8}"/>
              </a:ext>
            </a:extLst>
          </p:cNvPr>
          <p:cNvSpPr txBox="1"/>
          <p:nvPr/>
        </p:nvSpPr>
        <p:spPr>
          <a:xfrm>
            <a:off x="537032" y="3143547"/>
            <a:ext cx="132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Active Shooter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ACAFD-5D2B-4BCE-9504-2955ED156FE5}"/>
              </a:ext>
            </a:extLst>
          </p:cNvPr>
          <p:cNvSpPr txBox="1"/>
          <p:nvPr/>
        </p:nvSpPr>
        <p:spPr>
          <a:xfrm>
            <a:off x="3393791" y="3143546"/>
            <a:ext cx="189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Entire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F9FE2-E252-47FF-B888-CCED6450216B}"/>
              </a:ext>
            </a:extLst>
          </p:cNvPr>
          <p:cNvSpPr txBox="1"/>
          <p:nvPr/>
        </p:nvSpPr>
        <p:spPr>
          <a:xfrm>
            <a:off x="6005107" y="268024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5/25/20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439F6-CFE0-4F9D-8259-BC6E2533062B}"/>
              </a:ext>
            </a:extLst>
          </p:cNvPr>
          <p:cNvSpPr txBox="1"/>
          <p:nvPr/>
        </p:nvSpPr>
        <p:spPr>
          <a:xfrm>
            <a:off x="6005106" y="3121473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6/19/2021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60DB-6A06-4707-9482-8B987702C59E}"/>
              </a:ext>
            </a:extLst>
          </p:cNvPr>
          <p:cNvSpPr txBox="1"/>
          <p:nvPr/>
        </p:nvSpPr>
        <p:spPr>
          <a:xfrm>
            <a:off x="8104280" y="2680248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Good for 2 yrs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A78B6-702E-4EAA-BF10-9E6E164F2682}"/>
              </a:ext>
            </a:extLst>
          </p:cNvPr>
          <p:cNvSpPr txBox="1"/>
          <p:nvPr/>
        </p:nvSpPr>
        <p:spPr>
          <a:xfrm>
            <a:off x="7896559" y="3148238"/>
            <a:ext cx="1593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Absent: Marcus Alodi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401113-4A0A-4748-BEBD-749232E9BDFE}"/>
              </a:ext>
            </a:extLst>
          </p:cNvPr>
          <p:cNvSpPr txBox="1"/>
          <p:nvPr/>
        </p:nvSpPr>
        <p:spPr>
          <a:xfrm>
            <a:off x="589084" y="3688306"/>
            <a:ext cx="132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4FA5B-7E9B-4AB8-BA9A-E7571B371E47}"/>
              </a:ext>
            </a:extLst>
          </p:cNvPr>
          <p:cNvSpPr txBox="1"/>
          <p:nvPr/>
        </p:nvSpPr>
        <p:spPr>
          <a:xfrm>
            <a:off x="3393791" y="3677540"/>
            <a:ext cx="189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Entire Department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0AA1A-EF77-4637-9C91-44059750773D}"/>
              </a:ext>
            </a:extLst>
          </p:cNvPr>
          <p:cNvSpPr txBox="1"/>
          <p:nvPr/>
        </p:nvSpPr>
        <p:spPr>
          <a:xfrm>
            <a:off x="5970439" y="367753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7/14/2021</a:t>
            </a:r>
          </a:p>
        </p:txBody>
      </p:sp>
    </p:spTree>
    <p:extLst>
      <p:ext uri="{BB962C8B-B14F-4D97-AF65-F5344CB8AC3E}">
        <p14:creationId xmlns:p14="http://schemas.microsoft.com/office/powerpoint/2010/main" val="188921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C58B75-5FD5-4A46-ACEA-F68F817B4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5"/>
          <a:stretch/>
        </p:blipFill>
        <p:spPr>
          <a:xfrm>
            <a:off x="100012" y="745880"/>
            <a:ext cx="10163175" cy="6112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05B4B-17DD-4F1E-B53E-773F089B813B}"/>
              </a:ext>
            </a:extLst>
          </p:cNvPr>
          <p:cNvSpPr txBox="1"/>
          <p:nvPr/>
        </p:nvSpPr>
        <p:spPr>
          <a:xfrm>
            <a:off x="545123" y="3050931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First Aid 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3D2AC-9D10-4207-8EA7-818899DC9D3B}"/>
              </a:ext>
            </a:extLst>
          </p:cNvPr>
          <p:cNvSpPr txBox="1"/>
          <p:nvPr/>
        </p:nvSpPr>
        <p:spPr>
          <a:xfrm>
            <a:off x="2825261" y="3018665"/>
            <a:ext cx="51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Room 202 – South side, next to admin desk. 4/21.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269F4-0DCD-4534-A251-65C68B9FB886}"/>
              </a:ext>
            </a:extLst>
          </p:cNvPr>
          <p:cNvSpPr txBox="1"/>
          <p:nvPr/>
        </p:nvSpPr>
        <p:spPr>
          <a:xfrm>
            <a:off x="545123" y="34700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Evacuation Sled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24EDA-891F-4123-AF67-CB125F0C1B48}"/>
              </a:ext>
            </a:extLst>
          </p:cNvPr>
          <p:cNvSpPr txBox="1"/>
          <p:nvPr/>
        </p:nvSpPr>
        <p:spPr>
          <a:xfrm>
            <a:off x="2825261" y="3470004"/>
            <a:ext cx="30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4</a:t>
            </a:r>
            <a:r>
              <a:rPr lang="en-US" baseline="30000" dirty="0">
                <a:latin typeface="Ink Free" panose="03080402000500000000" pitchFamily="66" charset="0"/>
              </a:rPr>
              <a:t>th</a:t>
            </a:r>
            <a:r>
              <a:rPr lang="en-US" dirty="0">
                <a:latin typeface="Ink Free" panose="03080402000500000000" pitchFamily="66" charset="0"/>
              </a:rPr>
              <a:t> Fl, north stairwell. 2/20.</a:t>
            </a:r>
          </a:p>
        </p:txBody>
      </p:sp>
    </p:spTree>
    <p:extLst>
      <p:ext uri="{BB962C8B-B14F-4D97-AF65-F5344CB8AC3E}">
        <p14:creationId xmlns:p14="http://schemas.microsoft.com/office/powerpoint/2010/main" val="390405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88588-572B-47D7-8CD8-FEFA144F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3" y="300037"/>
            <a:ext cx="6191250" cy="625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E528A-16FF-42D0-8013-133CC0C81AE5}"/>
              </a:ext>
            </a:extLst>
          </p:cNvPr>
          <p:cNvSpPr txBox="1"/>
          <p:nvPr/>
        </p:nvSpPr>
        <p:spPr>
          <a:xfrm>
            <a:off x="2189284" y="5125916"/>
            <a:ext cx="140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Cell Phone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3F7C7-B9C9-4DF5-B62E-607753CB3281}"/>
              </a:ext>
            </a:extLst>
          </p:cNvPr>
          <p:cNvSpPr txBox="1"/>
          <p:nvPr/>
        </p:nvSpPr>
        <p:spPr>
          <a:xfrm>
            <a:off x="2189283" y="5433693"/>
            <a:ext cx="140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Word of Mouth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4F470-ACD8-4DEA-9C00-42EE653023A1}"/>
              </a:ext>
            </a:extLst>
          </p:cNvPr>
          <p:cNvSpPr txBox="1"/>
          <p:nvPr/>
        </p:nvSpPr>
        <p:spPr>
          <a:xfrm>
            <a:off x="2189282" y="5836171"/>
            <a:ext cx="140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Office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4408B-196D-46CB-80BD-A56810558930}"/>
              </a:ext>
            </a:extLst>
          </p:cNvPr>
          <p:cNvSpPr txBox="1"/>
          <p:nvPr/>
        </p:nvSpPr>
        <p:spPr>
          <a:xfrm>
            <a:off x="2161640" y="6137653"/>
            <a:ext cx="140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1996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A1AEC-7AB9-43CC-B602-F53A26100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" y="0"/>
            <a:ext cx="529897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8BE2D-323B-44E0-89E9-C92E7BA3C70D}"/>
              </a:ext>
            </a:extLst>
          </p:cNvPr>
          <p:cNvSpPr txBox="1"/>
          <p:nvPr/>
        </p:nvSpPr>
        <p:spPr>
          <a:xfrm>
            <a:off x="7924800" y="10477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Review the Checklist</a:t>
            </a:r>
          </a:p>
        </p:txBody>
      </p:sp>
    </p:spTree>
    <p:extLst>
      <p:ext uri="{BB962C8B-B14F-4D97-AF65-F5344CB8AC3E}">
        <p14:creationId xmlns:p14="http://schemas.microsoft.com/office/powerpoint/2010/main" val="59333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5F05-FD25-40C4-998F-1343F429F9E1}"/>
              </a:ext>
            </a:extLst>
          </p:cNvPr>
          <p:cNvSpPr txBox="1"/>
          <p:nvPr/>
        </p:nvSpPr>
        <p:spPr>
          <a:xfrm>
            <a:off x="1230924" y="967154"/>
            <a:ext cx="9917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emergencymanagement@usu.edu</a:t>
            </a:r>
          </a:p>
        </p:txBody>
      </p:sp>
    </p:spTree>
    <p:extLst>
      <p:ext uri="{BB962C8B-B14F-4D97-AF65-F5344CB8AC3E}">
        <p14:creationId xmlns:p14="http://schemas.microsoft.com/office/powerpoint/2010/main" val="82196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A73D9D-9E53-45C2-B4B7-E7FB7CB645A6}"/>
              </a:ext>
            </a:extLst>
          </p:cNvPr>
          <p:cNvSpPr txBox="1"/>
          <p:nvPr/>
        </p:nvSpPr>
        <p:spPr>
          <a:xfrm>
            <a:off x="1046285" y="1978269"/>
            <a:ext cx="107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</a:t>
            </a:r>
            <a:r>
              <a:rPr lang="en-US"/>
              <a:t>Medical Journal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9175A-608B-484A-B0C2-4B384F687D6E}"/>
              </a:ext>
            </a:extLst>
          </p:cNvPr>
          <p:cNvSpPr txBox="1"/>
          <p:nvPr/>
        </p:nvSpPr>
        <p:spPr>
          <a:xfrm>
            <a:off x="672613" y="2850508"/>
            <a:ext cx="10700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Complete the </a:t>
            </a:r>
            <a:r>
              <a:rPr lang="en-US" sz="2800" dirty="0">
                <a:solidFill>
                  <a:schemeClr val="accent6"/>
                </a:solidFill>
              </a:rPr>
              <a:t>Emergency Response Team </a:t>
            </a:r>
            <a:r>
              <a:rPr lang="en-US" sz="2800" dirty="0">
                <a:solidFill>
                  <a:schemeClr val="bg1"/>
                </a:solidFill>
              </a:rPr>
              <a:t>training/presentation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Download/Print the </a:t>
            </a:r>
            <a:r>
              <a:rPr lang="en-US" sz="2800" dirty="0">
                <a:solidFill>
                  <a:schemeClr val="accent6"/>
                </a:solidFill>
              </a:rPr>
              <a:t>Emergency Response Plan Template</a:t>
            </a:r>
          </a:p>
          <a:p>
            <a:pPr lvl="1"/>
            <a:r>
              <a:rPr lang="en-US" sz="2800" dirty="0">
                <a:solidFill>
                  <a:schemeClr val="accent6"/>
                </a:solidFill>
              </a:rPr>
              <a:t>				</a:t>
            </a:r>
            <a:r>
              <a:rPr lang="en-US" sz="2800" dirty="0">
                <a:solidFill>
                  <a:schemeClr val="bg1"/>
                </a:solidFill>
              </a:rPr>
              <a:t>usu.edu/</a:t>
            </a:r>
            <a:r>
              <a:rPr lang="en-US" sz="2800" dirty="0" err="1">
                <a:solidFill>
                  <a:schemeClr val="bg1"/>
                </a:solidFill>
              </a:rPr>
              <a:t>dps</a:t>
            </a:r>
            <a:r>
              <a:rPr lang="en-US" sz="2800" dirty="0">
                <a:solidFill>
                  <a:schemeClr val="bg1"/>
                </a:solidFill>
              </a:rPr>
              <a:t>/emergency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Questions: 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emergencymanagement@usu.edu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8D66D-95E9-4A96-98B3-2D71FC2CD8DC}"/>
              </a:ext>
            </a:extLst>
          </p:cNvPr>
          <p:cNvSpPr txBox="1"/>
          <p:nvPr/>
        </p:nvSpPr>
        <p:spPr>
          <a:xfrm>
            <a:off x="5329604" y="1084918"/>
            <a:ext cx="6862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Before Starting….</a:t>
            </a:r>
          </a:p>
        </p:txBody>
      </p:sp>
    </p:spTree>
    <p:extLst>
      <p:ext uri="{BB962C8B-B14F-4D97-AF65-F5344CB8AC3E}">
        <p14:creationId xmlns:p14="http://schemas.microsoft.com/office/powerpoint/2010/main" val="33789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A655C-BBBB-4A52-9DAD-5A10E27B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5" y="0"/>
            <a:ext cx="518015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919962-2373-4D87-B35B-DD4FB84FCFE0}"/>
              </a:ext>
            </a:extLst>
          </p:cNvPr>
          <p:cNvSpPr/>
          <p:nvPr/>
        </p:nvSpPr>
        <p:spPr>
          <a:xfrm>
            <a:off x="63830" y="6286500"/>
            <a:ext cx="1457239" cy="571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F1531-1DB5-4D1E-BBC4-84E92F8641F7}"/>
              </a:ext>
            </a:extLst>
          </p:cNvPr>
          <p:cNvSpPr txBox="1"/>
          <p:nvPr/>
        </p:nvSpPr>
        <p:spPr>
          <a:xfrm>
            <a:off x="6546527" y="1206833"/>
            <a:ext cx="4197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Check your plan date. Are you using an outdated version?</a:t>
            </a:r>
          </a:p>
          <a:p>
            <a:endParaRPr lang="en-US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chemeClr val="tx2"/>
                </a:solidFill>
              </a:rPr>
              <a:t>The most updated version is at: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https://www.usu.edu/dps/emergency/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6DCEC-6EC8-47AA-B30A-7E94F61B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13" y="3205895"/>
            <a:ext cx="44577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AB188-3530-4E67-B354-FFE8357C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5"/>
            <a:ext cx="755160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02C6A-D327-4951-983C-EB1B9C20A1B9}"/>
              </a:ext>
            </a:extLst>
          </p:cNvPr>
          <p:cNvSpPr txBox="1"/>
          <p:nvPr/>
        </p:nvSpPr>
        <p:spPr>
          <a:xfrm>
            <a:off x="3859821" y="871363"/>
            <a:ext cx="215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Aggie Ice Cream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41256-FE66-464C-9FC9-96AA583C8474}"/>
              </a:ext>
            </a:extLst>
          </p:cNvPr>
          <p:cNvSpPr txBox="1"/>
          <p:nvPr/>
        </p:nvSpPr>
        <p:spPr>
          <a:xfrm>
            <a:off x="3941885" y="1368169"/>
            <a:ext cx="215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Jane Smith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C0DFA-D5F8-4C83-86C4-E2AE0F61400F}"/>
              </a:ext>
            </a:extLst>
          </p:cNvPr>
          <p:cNvSpPr txBox="1"/>
          <p:nvPr/>
        </p:nvSpPr>
        <p:spPr>
          <a:xfrm>
            <a:off x="3859822" y="1799181"/>
            <a:ext cx="354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Creamery</a:t>
            </a:r>
          </a:p>
          <a:p>
            <a:r>
              <a:rPr lang="en-US" dirty="0">
                <a:latin typeface="Ink Free" panose="03080402000500000000" pitchFamily="66" charset="0"/>
              </a:rPr>
              <a:t>750 N 1200 E, Logan, UT 84321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83F61-77B1-4922-80A3-851D5CFA54FE}"/>
              </a:ext>
            </a:extLst>
          </p:cNvPr>
          <p:cNvSpPr txBox="1"/>
          <p:nvPr/>
        </p:nvSpPr>
        <p:spPr>
          <a:xfrm>
            <a:off x="3859821" y="3016513"/>
            <a:ext cx="35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5/29/21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53244-85ED-4359-8A00-ABD215E8BACF}"/>
              </a:ext>
            </a:extLst>
          </p:cNvPr>
          <p:cNvSpPr txBox="1"/>
          <p:nvPr/>
        </p:nvSpPr>
        <p:spPr>
          <a:xfrm>
            <a:off x="3859822" y="3478575"/>
            <a:ext cx="35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Mark Gibbons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8F279-A719-4908-99D8-D9AFE325553B}"/>
              </a:ext>
            </a:extLst>
          </p:cNvPr>
          <p:cNvSpPr txBox="1"/>
          <p:nvPr/>
        </p:nvSpPr>
        <p:spPr>
          <a:xfrm>
            <a:off x="3859822" y="3953992"/>
            <a:ext cx="35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Mark.gibbons@usu.edu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004B6-1BEB-4F62-84B7-7B9B418964E3}"/>
              </a:ext>
            </a:extLst>
          </p:cNvPr>
          <p:cNvSpPr txBox="1"/>
          <p:nvPr/>
        </p:nvSpPr>
        <p:spPr>
          <a:xfrm>
            <a:off x="3960073" y="4433424"/>
            <a:ext cx="35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435-797-xxxx</a:t>
            </a:r>
          </a:p>
        </p:txBody>
      </p:sp>
    </p:spTree>
    <p:extLst>
      <p:ext uri="{BB962C8B-B14F-4D97-AF65-F5344CB8AC3E}">
        <p14:creationId xmlns:p14="http://schemas.microsoft.com/office/powerpoint/2010/main" val="14023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9C364-29A9-40C5-841D-0573048C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89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92FBC-4680-4C55-9617-AF5457B2F37E}"/>
              </a:ext>
            </a:extLst>
          </p:cNvPr>
          <p:cNvSpPr txBox="1"/>
          <p:nvPr/>
        </p:nvSpPr>
        <p:spPr>
          <a:xfrm>
            <a:off x="536331" y="3059668"/>
            <a:ext cx="5002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Aggie Ice Cream serves as both a campus learning center and retail shop open to the public.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Protecting staff, students, and visitors is our first priority. Property is also important – and our plans address how to protect our staff, students and visitors as well as preserve academic and retail property.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Since we are open to the public and also handle food, our staff engages in first aid, </a:t>
            </a:r>
            <a:r>
              <a:rPr lang="en-US" dirty="0" err="1">
                <a:latin typeface="Ink Free" panose="03080402000500000000" pitchFamily="66" charset="0"/>
              </a:rPr>
              <a:t>cpr</a:t>
            </a:r>
            <a:r>
              <a:rPr lang="en-US" dirty="0">
                <a:latin typeface="Ink Free" panose="03080402000500000000" pitchFamily="66" charset="0"/>
              </a:rPr>
              <a:t>, and food service training.</a:t>
            </a:r>
          </a:p>
        </p:txBody>
      </p:sp>
    </p:spTree>
    <p:extLst>
      <p:ext uri="{BB962C8B-B14F-4D97-AF65-F5344CB8AC3E}">
        <p14:creationId xmlns:p14="http://schemas.microsoft.com/office/powerpoint/2010/main" val="23694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FC7908-FA74-4818-AFAB-74BAAD19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6"/>
            <a:ext cx="781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AF990-879D-4B92-8217-0E03CB7FA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" y="70339"/>
            <a:ext cx="94126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08ACC-7166-44A5-9CE8-CD143FC9D25B}"/>
              </a:ext>
            </a:extLst>
          </p:cNvPr>
          <p:cNvSpPr txBox="1"/>
          <p:nvPr/>
        </p:nvSpPr>
        <p:spPr>
          <a:xfrm>
            <a:off x="2265010" y="4292756"/>
            <a:ext cx="354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Mark Gibbons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065D-7ADB-44E5-A54B-5DA3E5A21A5F}"/>
              </a:ext>
            </a:extLst>
          </p:cNvPr>
          <p:cNvSpPr txBox="1"/>
          <p:nvPr/>
        </p:nvSpPr>
        <p:spPr>
          <a:xfrm>
            <a:off x="4362925" y="4338922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CF94-E729-4912-922F-E3FC67F5C620}"/>
              </a:ext>
            </a:extLst>
          </p:cNvPr>
          <p:cNvSpPr txBox="1"/>
          <p:nvPr/>
        </p:nvSpPr>
        <p:spPr>
          <a:xfrm>
            <a:off x="6167292" y="4345421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435-xxx-xxxx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AFEB7-65EB-42A2-B4A7-9C262A39D605}"/>
              </a:ext>
            </a:extLst>
          </p:cNvPr>
          <p:cNvSpPr txBox="1"/>
          <p:nvPr/>
        </p:nvSpPr>
        <p:spPr>
          <a:xfrm>
            <a:off x="7770895" y="4338921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BB0E-7294-4DA3-AC0F-839F30087D22}"/>
              </a:ext>
            </a:extLst>
          </p:cNvPr>
          <p:cNvSpPr txBox="1"/>
          <p:nvPr/>
        </p:nvSpPr>
        <p:spPr>
          <a:xfrm>
            <a:off x="2312120" y="4725373"/>
            <a:ext cx="153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Kim Durbin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FACDF-BC1E-4C5B-BE3A-64A569F5DD3B}"/>
              </a:ext>
            </a:extLst>
          </p:cNvPr>
          <p:cNvSpPr txBox="1"/>
          <p:nvPr/>
        </p:nvSpPr>
        <p:spPr>
          <a:xfrm>
            <a:off x="4386846" y="4784471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E01C1-E01A-41A0-811D-B82A0B3AD781}"/>
              </a:ext>
            </a:extLst>
          </p:cNvPr>
          <p:cNvSpPr txBox="1"/>
          <p:nvPr/>
        </p:nvSpPr>
        <p:spPr>
          <a:xfrm>
            <a:off x="6145055" y="4794488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435-xxx-xxxx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3E216-7D6A-42D8-AF54-C576F4F642A3}"/>
              </a:ext>
            </a:extLst>
          </p:cNvPr>
          <p:cNvSpPr txBox="1"/>
          <p:nvPr/>
        </p:nvSpPr>
        <p:spPr>
          <a:xfrm>
            <a:off x="7685943" y="4819076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5E763-77B3-438F-B71B-9FDACE38B34C}"/>
              </a:ext>
            </a:extLst>
          </p:cNvPr>
          <p:cNvSpPr txBox="1"/>
          <p:nvPr/>
        </p:nvSpPr>
        <p:spPr>
          <a:xfrm>
            <a:off x="2336846" y="5224544"/>
            <a:ext cx="12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Jake 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0F665-FE3B-4F6F-A2E9-183169405BE9}"/>
              </a:ext>
            </a:extLst>
          </p:cNvPr>
          <p:cNvSpPr txBox="1"/>
          <p:nvPr/>
        </p:nvSpPr>
        <p:spPr>
          <a:xfrm>
            <a:off x="4428580" y="5235060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8453E-7856-49AA-91E3-F8D793234E81}"/>
              </a:ext>
            </a:extLst>
          </p:cNvPr>
          <p:cNvSpPr txBox="1"/>
          <p:nvPr/>
        </p:nvSpPr>
        <p:spPr>
          <a:xfrm>
            <a:off x="6179712" y="5243555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435-xxx-xxxx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E024B0-5480-40F8-B274-AF0F47F742B2}"/>
              </a:ext>
            </a:extLst>
          </p:cNvPr>
          <p:cNvSpPr txBox="1"/>
          <p:nvPr/>
        </p:nvSpPr>
        <p:spPr>
          <a:xfrm>
            <a:off x="7726975" y="5270710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</p:spTree>
    <p:extLst>
      <p:ext uri="{BB962C8B-B14F-4D97-AF65-F5344CB8AC3E}">
        <p14:creationId xmlns:p14="http://schemas.microsoft.com/office/powerpoint/2010/main" val="4386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DCAAD-7539-44B4-BBCB-85B1FFAF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634"/>
            <a:ext cx="7950005" cy="6022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73CF8-42F4-4C4B-AA18-F55053EB1E5E}"/>
              </a:ext>
            </a:extLst>
          </p:cNvPr>
          <p:cNvSpPr txBox="1"/>
          <p:nvPr/>
        </p:nvSpPr>
        <p:spPr>
          <a:xfrm>
            <a:off x="386822" y="3876110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Jose Hernandez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CFC5D-F5D2-439A-990C-2369ACF9D1BF}"/>
              </a:ext>
            </a:extLst>
          </p:cNvPr>
          <p:cNvSpPr txBox="1"/>
          <p:nvPr/>
        </p:nvSpPr>
        <p:spPr>
          <a:xfrm>
            <a:off x="1895234" y="3837801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1</a:t>
            </a:r>
            <a:r>
              <a:rPr lang="en-US" sz="1200" baseline="30000" dirty="0">
                <a:latin typeface="Ink Free" panose="03080402000500000000" pitchFamily="66" charset="0"/>
              </a:rPr>
              <a:t>st</a:t>
            </a:r>
            <a:r>
              <a:rPr lang="en-US" sz="1200" dirty="0">
                <a:latin typeface="Ink Free" panose="03080402000500000000" pitchFamily="66" charset="0"/>
              </a:rPr>
              <a:t> Floor, South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D622C-856C-435C-8EF0-53C6C260474E}"/>
              </a:ext>
            </a:extLst>
          </p:cNvPr>
          <p:cNvSpPr txBox="1"/>
          <p:nvPr/>
        </p:nvSpPr>
        <p:spPr>
          <a:xfrm>
            <a:off x="3516830" y="3806964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A147E-6B26-49C8-80EA-101BC62CD2E4}"/>
              </a:ext>
            </a:extLst>
          </p:cNvPr>
          <p:cNvSpPr txBox="1"/>
          <p:nvPr/>
        </p:nvSpPr>
        <p:spPr>
          <a:xfrm>
            <a:off x="4716769" y="3816940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4C7B4-D5A5-4377-9749-A534866FF592}"/>
              </a:ext>
            </a:extLst>
          </p:cNvPr>
          <p:cNvSpPr txBox="1"/>
          <p:nvPr/>
        </p:nvSpPr>
        <p:spPr>
          <a:xfrm>
            <a:off x="6096000" y="387610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D925A-0C6F-48BB-9FBB-415D84938A5D}"/>
              </a:ext>
            </a:extLst>
          </p:cNvPr>
          <p:cNvSpPr txBox="1"/>
          <p:nvPr/>
        </p:nvSpPr>
        <p:spPr>
          <a:xfrm>
            <a:off x="441566" y="4269827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Meg Polczyk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94FAC-7222-4C39-9FEF-BF449F6A3CCA}"/>
              </a:ext>
            </a:extLst>
          </p:cNvPr>
          <p:cNvSpPr txBox="1"/>
          <p:nvPr/>
        </p:nvSpPr>
        <p:spPr>
          <a:xfrm>
            <a:off x="1895234" y="4261475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1</a:t>
            </a:r>
            <a:r>
              <a:rPr lang="en-US" sz="1200" baseline="30000" dirty="0">
                <a:latin typeface="Ink Free" panose="03080402000500000000" pitchFamily="66" charset="0"/>
              </a:rPr>
              <a:t>st</a:t>
            </a:r>
            <a:r>
              <a:rPr lang="en-US" sz="1200" dirty="0">
                <a:latin typeface="Ink Free" panose="03080402000500000000" pitchFamily="66" charset="0"/>
              </a:rPr>
              <a:t> Floor, North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24D7D-F413-4F73-9B8B-C9854C1E9AD5}"/>
              </a:ext>
            </a:extLst>
          </p:cNvPr>
          <p:cNvSpPr txBox="1"/>
          <p:nvPr/>
        </p:nvSpPr>
        <p:spPr>
          <a:xfrm>
            <a:off x="3458655" y="4261476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1206E-D741-449D-83A7-7F730DA8015F}"/>
              </a:ext>
            </a:extLst>
          </p:cNvPr>
          <p:cNvSpPr txBox="1"/>
          <p:nvPr/>
        </p:nvSpPr>
        <p:spPr>
          <a:xfrm>
            <a:off x="4716769" y="4217361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D827D-842C-4088-85E7-7C493A8F8EFA}"/>
              </a:ext>
            </a:extLst>
          </p:cNvPr>
          <p:cNvSpPr txBox="1"/>
          <p:nvPr/>
        </p:nvSpPr>
        <p:spPr>
          <a:xfrm>
            <a:off x="6135370" y="421032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C97CD-9D81-4752-80E2-5393F26C7F11}"/>
              </a:ext>
            </a:extLst>
          </p:cNvPr>
          <p:cNvSpPr txBox="1"/>
          <p:nvPr/>
        </p:nvSpPr>
        <p:spPr>
          <a:xfrm>
            <a:off x="1896300" y="4625827"/>
            <a:ext cx="133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2nd Floor, North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645F2-A154-45AC-957E-98992B63B2D5}"/>
              </a:ext>
            </a:extLst>
          </p:cNvPr>
          <p:cNvSpPr txBox="1"/>
          <p:nvPr/>
        </p:nvSpPr>
        <p:spPr>
          <a:xfrm>
            <a:off x="430212" y="4617059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Grant Power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58958-A6A7-46DA-B27A-49A67DFAD491}"/>
              </a:ext>
            </a:extLst>
          </p:cNvPr>
          <p:cNvSpPr txBox="1"/>
          <p:nvPr/>
        </p:nvSpPr>
        <p:spPr>
          <a:xfrm>
            <a:off x="3425925" y="4651443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BD402-7F1E-424D-A1A6-72F5644C4674}"/>
              </a:ext>
            </a:extLst>
          </p:cNvPr>
          <p:cNvSpPr txBox="1"/>
          <p:nvPr/>
        </p:nvSpPr>
        <p:spPr>
          <a:xfrm>
            <a:off x="4701559" y="4604411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779938-B3AE-413F-888C-8BFBF5FBF2D0}"/>
              </a:ext>
            </a:extLst>
          </p:cNvPr>
          <p:cNvSpPr txBox="1"/>
          <p:nvPr/>
        </p:nvSpPr>
        <p:spPr>
          <a:xfrm>
            <a:off x="6050685" y="4625828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A06681-D3E0-4C82-9D26-DD7932969D24}"/>
              </a:ext>
            </a:extLst>
          </p:cNvPr>
          <p:cNvSpPr txBox="1"/>
          <p:nvPr/>
        </p:nvSpPr>
        <p:spPr>
          <a:xfrm>
            <a:off x="437226" y="4971325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Lina Song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CF3832-A69C-4161-857C-3722D2C98F78}"/>
              </a:ext>
            </a:extLst>
          </p:cNvPr>
          <p:cNvSpPr txBox="1"/>
          <p:nvPr/>
        </p:nvSpPr>
        <p:spPr>
          <a:xfrm>
            <a:off x="1896300" y="5030244"/>
            <a:ext cx="133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2nd Floor, South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FCFF11-3E27-4F75-BD10-60F083C94291}"/>
              </a:ext>
            </a:extLst>
          </p:cNvPr>
          <p:cNvSpPr txBox="1"/>
          <p:nvPr/>
        </p:nvSpPr>
        <p:spPr>
          <a:xfrm>
            <a:off x="3487027" y="4989703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CEA7A8-F288-47B4-8DC4-3E8271DFB9DC}"/>
              </a:ext>
            </a:extLst>
          </p:cNvPr>
          <p:cNvSpPr txBox="1"/>
          <p:nvPr/>
        </p:nvSpPr>
        <p:spPr>
          <a:xfrm>
            <a:off x="4692889" y="495529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BD09D-1860-4A85-BD1C-E59CE645C434}"/>
              </a:ext>
            </a:extLst>
          </p:cNvPr>
          <p:cNvSpPr txBox="1"/>
          <p:nvPr/>
        </p:nvSpPr>
        <p:spPr>
          <a:xfrm>
            <a:off x="6061123" y="4979432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@usu.edu</a:t>
            </a:r>
          </a:p>
        </p:txBody>
      </p:sp>
    </p:spTree>
    <p:extLst>
      <p:ext uri="{BB962C8B-B14F-4D97-AF65-F5344CB8AC3E}">
        <p14:creationId xmlns:p14="http://schemas.microsoft.com/office/powerpoint/2010/main" val="28473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45DB6-BD5E-41B8-B94F-CE1DFEED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8" y="448407"/>
            <a:ext cx="9066233" cy="6102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E1B0C-A50D-40D3-BEEC-AFBEB52EC981}"/>
              </a:ext>
            </a:extLst>
          </p:cNvPr>
          <p:cNvSpPr txBox="1"/>
          <p:nvPr/>
        </p:nvSpPr>
        <p:spPr>
          <a:xfrm>
            <a:off x="2470599" y="2680356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Jilly Kryczek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20E1A-F2F3-4A0A-8FA9-2E4FE47D53DA}"/>
              </a:ext>
            </a:extLst>
          </p:cNvPr>
          <p:cNvSpPr txBox="1"/>
          <p:nvPr/>
        </p:nvSpPr>
        <p:spPr>
          <a:xfrm>
            <a:off x="589084" y="2588022"/>
            <a:ext cx="132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Emergency Sled Operator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37E5-1B93-46BA-9587-CDEF8F2652D8}"/>
              </a:ext>
            </a:extLst>
          </p:cNvPr>
          <p:cNvSpPr txBox="1"/>
          <p:nvPr/>
        </p:nvSpPr>
        <p:spPr>
          <a:xfrm>
            <a:off x="589083" y="3038039"/>
            <a:ext cx="132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Emergency Sled Operator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4ACED-1EA2-4E55-ADCB-F7B918237B96}"/>
              </a:ext>
            </a:extLst>
          </p:cNvPr>
          <p:cNvSpPr txBox="1"/>
          <p:nvPr/>
        </p:nvSpPr>
        <p:spPr>
          <a:xfrm>
            <a:off x="2417810" y="3130371"/>
            <a:ext cx="151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Wyatt DeGristina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0936F-2D20-4920-9F9C-3A2514945D3F}"/>
              </a:ext>
            </a:extLst>
          </p:cNvPr>
          <p:cNvSpPr txBox="1"/>
          <p:nvPr/>
        </p:nvSpPr>
        <p:spPr>
          <a:xfrm>
            <a:off x="4237853" y="2680354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</a:t>
            </a:r>
            <a:r>
              <a:rPr lang="en-US" sz="1200" baseline="30000" dirty="0">
                <a:latin typeface="Ink Free" panose="03080402000500000000" pitchFamily="66" charset="0"/>
              </a:rPr>
              <a:t>th</a:t>
            </a:r>
            <a:r>
              <a:rPr lang="en-US" sz="1200" dirty="0">
                <a:latin typeface="Ink Free" panose="03080402000500000000" pitchFamily="66" charset="0"/>
              </a:rPr>
              <a:t> Fl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ACAFD-5D2B-4BCE-9504-2955ED156FE5}"/>
              </a:ext>
            </a:extLst>
          </p:cNvPr>
          <p:cNvSpPr txBox="1"/>
          <p:nvPr/>
        </p:nvSpPr>
        <p:spPr>
          <a:xfrm>
            <a:off x="4237853" y="3107029"/>
            <a:ext cx="120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5</a:t>
            </a:r>
            <a:r>
              <a:rPr lang="en-US" sz="1200" baseline="30000" dirty="0">
                <a:latin typeface="Ink Free" panose="03080402000500000000" pitchFamily="66" charset="0"/>
              </a:rPr>
              <a:t>th</a:t>
            </a:r>
            <a:r>
              <a:rPr lang="en-US" sz="1200" dirty="0">
                <a:latin typeface="Ink Free" panose="03080402000500000000" pitchFamily="66" charset="0"/>
              </a:rPr>
              <a:t> Fl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F9FE2-E252-47FF-B888-CCED6450216B}"/>
              </a:ext>
            </a:extLst>
          </p:cNvPr>
          <p:cNvSpPr txBox="1"/>
          <p:nvPr/>
        </p:nvSpPr>
        <p:spPr>
          <a:xfrm>
            <a:off x="6005107" y="268024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439F6-CFE0-4F9D-8259-BC6E2533062B}"/>
              </a:ext>
            </a:extLst>
          </p:cNvPr>
          <p:cNvSpPr txBox="1"/>
          <p:nvPr/>
        </p:nvSpPr>
        <p:spPr>
          <a:xfrm>
            <a:off x="6005106" y="3121473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435-797-xxxx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60DB-6A06-4707-9482-8B987702C59E}"/>
              </a:ext>
            </a:extLst>
          </p:cNvPr>
          <p:cNvSpPr txBox="1"/>
          <p:nvPr/>
        </p:nvSpPr>
        <p:spPr>
          <a:xfrm>
            <a:off x="7561942" y="2680248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801-360-xxxx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A78B6-702E-4EAA-BF10-9E6E164F2682}"/>
              </a:ext>
            </a:extLst>
          </p:cNvPr>
          <p:cNvSpPr txBox="1"/>
          <p:nvPr/>
        </p:nvSpPr>
        <p:spPr>
          <a:xfrm>
            <a:off x="7539263" y="3104199"/>
            <a:ext cx="13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k Free" panose="03080402000500000000" pitchFamily="66" charset="0"/>
              </a:rPr>
              <a:t>218-797-xxxx</a:t>
            </a:r>
          </a:p>
        </p:txBody>
      </p:sp>
    </p:spTree>
    <p:extLst>
      <p:ext uri="{BB962C8B-B14F-4D97-AF65-F5344CB8AC3E}">
        <p14:creationId xmlns:p14="http://schemas.microsoft.com/office/powerpoint/2010/main" val="19540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ark Title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wer Title page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 Tower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ight Tower w/ Top bar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Content slide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ight Top bar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ark Top bar">
  <a:themeElements>
    <a:clrScheme name="UtahState">
      <a:dk1>
        <a:srgbClr val="142B3B"/>
      </a:dk1>
      <a:lt1>
        <a:srgbClr val="FFFFFF"/>
      </a:lt1>
      <a:dk2>
        <a:srgbClr val="44546A"/>
      </a:dk2>
      <a:lt2>
        <a:srgbClr val="8A8D8E"/>
      </a:lt2>
      <a:accent1>
        <a:srgbClr val="9F8070"/>
      </a:accent1>
      <a:accent2>
        <a:srgbClr val="8A8D8E"/>
      </a:accent2>
      <a:accent3>
        <a:srgbClr val="142B3B"/>
      </a:accent3>
      <a:accent4>
        <a:srgbClr val="445369"/>
      </a:accent4>
      <a:accent5>
        <a:srgbClr val="2993F0"/>
      </a:accent5>
      <a:accent6>
        <a:srgbClr val="009C5B"/>
      </a:accent6>
      <a:hlink>
        <a:srgbClr val="0563C1"/>
      </a:hlink>
      <a:folHlink>
        <a:srgbClr val="C46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343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Ink Free</vt:lpstr>
      <vt:lpstr>Wingdings</vt:lpstr>
      <vt:lpstr>Dark Title</vt:lpstr>
      <vt:lpstr>Tower Title page</vt:lpstr>
      <vt:lpstr>Light Tower</vt:lpstr>
      <vt:lpstr>Light Tower w/ Top bar</vt:lpstr>
      <vt:lpstr>Dark Content slide</vt:lpstr>
      <vt:lpstr>Light Top bar</vt:lpstr>
      <vt:lpstr>Dark Top bar</vt:lpstr>
      <vt:lpstr>Emergency Response Team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Brunson</dc:creator>
  <cp:lastModifiedBy>Susan Perkins</cp:lastModifiedBy>
  <cp:revision>44</cp:revision>
  <dcterms:created xsi:type="dcterms:W3CDTF">2018-05-23T21:47:01Z</dcterms:created>
  <dcterms:modified xsi:type="dcterms:W3CDTF">2021-06-30T14:47:06Z</dcterms:modified>
</cp:coreProperties>
</file>