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0"/>
  </p:notesMasterIdLst>
  <p:handoutMasterIdLst>
    <p:handoutMasterId r:id="rId31"/>
  </p:handoutMasterIdLst>
  <p:sldIdLst>
    <p:sldId id="256" r:id="rId2"/>
    <p:sldId id="259" r:id="rId3"/>
    <p:sldId id="257" r:id="rId4"/>
    <p:sldId id="270" r:id="rId5"/>
    <p:sldId id="305" r:id="rId6"/>
    <p:sldId id="306" r:id="rId7"/>
    <p:sldId id="307" r:id="rId8"/>
    <p:sldId id="311" r:id="rId9"/>
    <p:sldId id="263" r:id="rId10"/>
    <p:sldId id="315" r:id="rId11"/>
    <p:sldId id="314" r:id="rId12"/>
    <p:sldId id="316" r:id="rId13"/>
    <p:sldId id="317" r:id="rId14"/>
    <p:sldId id="318" r:id="rId15"/>
    <p:sldId id="343" r:id="rId16"/>
    <p:sldId id="321" r:id="rId17"/>
    <p:sldId id="323" r:id="rId18"/>
    <p:sldId id="324" r:id="rId19"/>
    <p:sldId id="327" r:id="rId20"/>
    <p:sldId id="330" r:id="rId21"/>
    <p:sldId id="331" r:id="rId22"/>
    <p:sldId id="338" r:id="rId23"/>
    <p:sldId id="337" r:id="rId24"/>
    <p:sldId id="340" r:id="rId25"/>
    <p:sldId id="342" r:id="rId26"/>
    <p:sldId id="269" r:id="rId27"/>
    <p:sldId id="332" r:id="rId28"/>
    <p:sldId id="347" r:id="rId29"/>
  </p:sldIdLst>
  <p:sldSz cx="9144000" cy="5143500" type="screen16x9"/>
  <p:notesSz cx="7315200" cy="9601200"/>
  <p:embeddedFontLst>
    <p:embeddedFont>
      <p:font typeface="Bodoni"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Open Sans" panose="020B0604020202020204" charset="0"/>
      <p:regular r:id="rId40"/>
      <p:bold r:id="rId41"/>
      <p:italic r:id="rId42"/>
      <p:boldItalic r:id="rId43"/>
    </p:embeddedFont>
    <p:embeddedFont>
      <p:font typeface="Open Sans Light" panose="020B0604020202020204" charset="0"/>
      <p:regular r:id="rId44"/>
      <p:bold r:id="rId45"/>
      <p:italic r:id="rId46"/>
      <p:boldItalic r:id="rId47"/>
    </p:embeddedFont>
    <p:embeddedFont>
      <p:font typeface="Oswald" panose="020B0604020202020204" charset="0"/>
      <p:regular r:id="rId48"/>
      <p:bold r:id="rId49"/>
    </p:embeddedFont>
    <p:embeddedFont>
      <p:font typeface="Oswald Regular"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7">
          <p15:clr>
            <a:srgbClr val="A4A3A4"/>
          </p15:clr>
        </p15:guide>
        <p15:guide id="2" pos="2880">
          <p15:clr>
            <a:srgbClr val="A4A3A4"/>
          </p15:clr>
        </p15:guide>
        <p15:guide id="3" pos="326">
          <p15:clr>
            <a:srgbClr val="A4A3A4"/>
          </p15:clr>
        </p15:guide>
        <p15:guide id="4" pos="3437">
          <p15:clr>
            <a:srgbClr val="A4A3A4"/>
          </p15:clr>
        </p15:guide>
        <p15:guide id="5" orient="horz" pos="2241">
          <p15:clr>
            <a:srgbClr val="A4A3A4"/>
          </p15:clr>
        </p15:guide>
        <p15:guide id="6" orient="horz" pos="907">
          <p15:clr>
            <a:srgbClr val="A4A3A4"/>
          </p15:clr>
        </p15:guide>
        <p15:guide id="7" pos="3144">
          <p15:clr>
            <a:srgbClr val="A4A3A4"/>
          </p15:clr>
        </p15:guide>
        <p15:guide id="8" orient="horz" pos="999">
          <p15:clr>
            <a:srgbClr val="A4A3A4"/>
          </p15:clr>
        </p15:guide>
        <p15:guide id="9" orient="horz" pos="20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2E4E"/>
    <a:srgbClr val="999999"/>
    <a:srgbClr val="00C8C4"/>
    <a:srgbClr val="FCCC3B"/>
    <a:srgbClr val="E1628E"/>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44F400-C89A-4D01-9EFA-7033B34E134F}">
  <a:tblStyle styleId="{DD44F400-C89A-4D01-9EFA-7033B34E134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p:cViewPr varScale="1">
        <p:scale>
          <a:sx n="65" d="100"/>
          <a:sy n="65" d="100"/>
        </p:scale>
        <p:origin x="224" y="30"/>
      </p:cViewPr>
      <p:guideLst>
        <p:guide orient="horz" pos="1897"/>
        <p:guide pos="2880"/>
        <p:guide pos="326"/>
        <p:guide pos="3437"/>
        <p:guide orient="horz" pos="2241"/>
        <p:guide orient="horz" pos="907"/>
        <p:guide pos="3144"/>
        <p:guide orient="horz" pos="999"/>
        <p:guide orient="horz" pos="2098"/>
      </p:guideLst>
    </p:cSldViewPr>
  </p:slideViewPr>
  <p:notesTextViewPr>
    <p:cViewPr>
      <p:scale>
        <a:sx n="1" d="1"/>
        <a:sy n="1" d="1"/>
      </p:scale>
      <p:origin x="0" y="0"/>
    </p:cViewPr>
  </p:notesTextViewPr>
  <p:notesViewPr>
    <p:cSldViewPr snapToGrid="0">
      <p:cViewPr varScale="1">
        <p:scale>
          <a:sx n="43" d="100"/>
          <a:sy n="43" d="100"/>
        </p:scale>
        <p:origin x="2547"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F6B31C-2EC4-4826-8C30-7FEDB4348EB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a:t>Utah Women &amp; Leadership Project</a:t>
            </a:r>
          </a:p>
          <a:p>
            <a:r>
              <a:rPr lang="en-US" dirty="0"/>
              <a:t>Confidence Curriculum</a:t>
            </a:r>
          </a:p>
        </p:txBody>
      </p:sp>
      <p:sp>
        <p:nvSpPr>
          <p:cNvPr id="3" name="Date Placeholder 2">
            <a:extLst>
              <a:ext uri="{FF2B5EF4-FFF2-40B4-BE49-F238E27FC236}">
                <a16:creationId xmlns:a16="http://schemas.microsoft.com/office/drawing/2014/main" id="{00E3EF7C-DA7D-48D0-A728-37EBD02B9760}"/>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dirty="0"/>
              <a:t>Created June 2020</a:t>
            </a:r>
          </a:p>
        </p:txBody>
      </p:sp>
      <p:sp>
        <p:nvSpPr>
          <p:cNvPr id="4" name="Footer Placeholder 3">
            <a:extLst>
              <a:ext uri="{FF2B5EF4-FFF2-40B4-BE49-F238E27FC236}">
                <a16:creationId xmlns:a16="http://schemas.microsoft.com/office/drawing/2014/main" id="{F46CB8F6-92BB-4E58-A4D5-AA336C8D2FE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t>www.utwomen.org</a:t>
            </a:r>
          </a:p>
          <a:p>
            <a:r>
              <a:rPr lang="en-US" dirty="0"/>
              <a:t>uwlp@usu.edu</a:t>
            </a:r>
          </a:p>
        </p:txBody>
      </p:sp>
      <p:sp>
        <p:nvSpPr>
          <p:cNvPr id="5" name="Slide Number Placeholder 4">
            <a:extLst>
              <a:ext uri="{FF2B5EF4-FFF2-40B4-BE49-F238E27FC236}">
                <a16:creationId xmlns:a16="http://schemas.microsoft.com/office/drawing/2014/main" id="{1C41EA8C-458C-4970-B76D-4E145CCF408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16C7A1C-7CEE-4FE5-8EBB-E0F572FDD957}" type="slidenum">
              <a:rPr lang="en-US" smtClean="0"/>
              <a:t>‹#›</a:t>
            </a:fld>
            <a:endParaRPr lang="en-US"/>
          </a:p>
        </p:txBody>
      </p:sp>
    </p:spTree>
    <p:extLst>
      <p:ext uri="{BB962C8B-B14F-4D97-AF65-F5344CB8AC3E}">
        <p14:creationId xmlns:p14="http://schemas.microsoft.com/office/powerpoint/2010/main" val="1952075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563f39e0d_0_1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563f39e0d_0_1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569d18dca_2_17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4569d18dca_2_17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sz="1200"/>
          </a:p>
        </p:txBody>
      </p:sp>
    </p:spTree>
    <p:extLst>
      <p:ext uri="{BB962C8B-B14F-4D97-AF65-F5344CB8AC3E}">
        <p14:creationId xmlns:p14="http://schemas.microsoft.com/office/powerpoint/2010/main" val="317974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268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569d18dca_1_2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4569d18dca_1_27: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de7457949_0_2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de7457949_0_21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569d18dca_2_17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4569d18dca_2_17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de7457949_0_2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de7457949_0_28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de7457949_0_2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de7457949_0_28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46774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569d18dca_2_17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4569d18dca_2_17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sz="1200"/>
          </a:p>
        </p:txBody>
      </p:sp>
    </p:spTree>
    <p:extLst>
      <p:ext uri="{BB962C8B-B14F-4D97-AF65-F5344CB8AC3E}">
        <p14:creationId xmlns:p14="http://schemas.microsoft.com/office/powerpoint/2010/main" val="123203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de7457949_0_28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de7457949_0_28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extLst>
      <p:ext uri="{BB962C8B-B14F-4D97-AF65-F5344CB8AC3E}">
        <p14:creationId xmlns:p14="http://schemas.microsoft.com/office/powerpoint/2010/main" val="310243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569d18dca_2_2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4569d18dca_2_23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spTree>
      <p:nvGrpSpPr>
        <p:cNvPr id="1" name="Shape 9"/>
        <p:cNvGrpSpPr/>
        <p:nvPr/>
      </p:nvGrpSpPr>
      <p:grpSpPr>
        <a:xfrm>
          <a:off x="0" y="0"/>
          <a:ext cx="0" cy="0"/>
          <a:chOff x="0" y="0"/>
          <a:chExt cx="0" cy="0"/>
        </a:xfrm>
      </p:grpSpPr>
      <p:sp>
        <p:nvSpPr>
          <p:cNvPr id="10" name="Google Shape;10;p2"/>
          <p:cNvSpPr/>
          <p:nvPr/>
        </p:nvSpPr>
        <p:spPr>
          <a:xfrm>
            <a:off x="5455800" y="0"/>
            <a:ext cx="2866800" cy="427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5824350" y="2970225"/>
            <a:ext cx="2121600" cy="0"/>
          </a:xfrm>
          <a:prstGeom prst="straightConnector1">
            <a:avLst/>
          </a:prstGeom>
          <a:noFill/>
          <a:ln w="19050" cap="rnd" cmpd="sng">
            <a:solidFill>
              <a:srgbClr val="E1628E"/>
            </a:solidFill>
            <a:prstDash val="dot"/>
            <a:round/>
            <a:headEnd type="none" w="med" len="med"/>
            <a:tailEnd type="none" w="med" len="med"/>
          </a:ln>
        </p:spPr>
      </p:cxnSp>
      <p:sp>
        <p:nvSpPr>
          <p:cNvPr id="12" name="Google Shape;12;p2"/>
          <p:cNvSpPr/>
          <p:nvPr/>
        </p:nvSpPr>
        <p:spPr>
          <a:xfrm>
            <a:off x="5455800" y="0"/>
            <a:ext cx="2866800" cy="427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41888"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5377650" y="1257125"/>
            <a:ext cx="3766500" cy="143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4000"/>
              <a:buNone/>
              <a:defRPr sz="4000">
                <a:solidFill>
                  <a:srgbClr val="434343"/>
                </a:solidFill>
              </a:defRPr>
            </a:lvl1pPr>
            <a:lvl2pPr lvl="1" rtl="0">
              <a:spcBef>
                <a:spcPts val="0"/>
              </a:spcBef>
              <a:spcAft>
                <a:spcPts val="0"/>
              </a:spcAft>
              <a:buClr>
                <a:srgbClr val="314256"/>
              </a:buClr>
              <a:buSzPts val="4800"/>
              <a:buNone/>
              <a:defRPr sz="4800">
                <a:solidFill>
                  <a:srgbClr val="314256"/>
                </a:solidFill>
              </a:defRPr>
            </a:lvl2pPr>
            <a:lvl3pPr lvl="2" rtl="0">
              <a:spcBef>
                <a:spcPts val="0"/>
              </a:spcBef>
              <a:spcAft>
                <a:spcPts val="0"/>
              </a:spcAft>
              <a:buClr>
                <a:srgbClr val="314256"/>
              </a:buClr>
              <a:buSzPts val="4800"/>
              <a:buNone/>
              <a:defRPr sz="4800">
                <a:solidFill>
                  <a:srgbClr val="314256"/>
                </a:solidFill>
              </a:defRPr>
            </a:lvl3pPr>
            <a:lvl4pPr lvl="3" rtl="0">
              <a:spcBef>
                <a:spcPts val="0"/>
              </a:spcBef>
              <a:spcAft>
                <a:spcPts val="0"/>
              </a:spcAft>
              <a:buClr>
                <a:srgbClr val="314256"/>
              </a:buClr>
              <a:buSzPts val="4800"/>
              <a:buNone/>
              <a:defRPr sz="4800">
                <a:solidFill>
                  <a:srgbClr val="314256"/>
                </a:solidFill>
              </a:defRPr>
            </a:lvl4pPr>
            <a:lvl5pPr lvl="4" rtl="0">
              <a:spcBef>
                <a:spcPts val="0"/>
              </a:spcBef>
              <a:spcAft>
                <a:spcPts val="0"/>
              </a:spcAft>
              <a:buClr>
                <a:srgbClr val="314256"/>
              </a:buClr>
              <a:buSzPts val="4800"/>
              <a:buNone/>
              <a:defRPr sz="4800">
                <a:solidFill>
                  <a:srgbClr val="314256"/>
                </a:solidFill>
              </a:defRPr>
            </a:lvl5pPr>
            <a:lvl6pPr lvl="5" rtl="0">
              <a:spcBef>
                <a:spcPts val="0"/>
              </a:spcBef>
              <a:spcAft>
                <a:spcPts val="0"/>
              </a:spcAft>
              <a:buClr>
                <a:srgbClr val="314256"/>
              </a:buClr>
              <a:buSzPts val="4800"/>
              <a:buNone/>
              <a:defRPr sz="4800">
                <a:solidFill>
                  <a:srgbClr val="314256"/>
                </a:solidFill>
              </a:defRPr>
            </a:lvl6pPr>
            <a:lvl7pPr lvl="6" rtl="0">
              <a:spcBef>
                <a:spcPts val="0"/>
              </a:spcBef>
              <a:spcAft>
                <a:spcPts val="0"/>
              </a:spcAft>
              <a:buClr>
                <a:srgbClr val="314256"/>
              </a:buClr>
              <a:buSzPts val="4800"/>
              <a:buNone/>
              <a:defRPr sz="4800">
                <a:solidFill>
                  <a:srgbClr val="314256"/>
                </a:solidFill>
              </a:defRPr>
            </a:lvl7pPr>
            <a:lvl8pPr lvl="7" rtl="0">
              <a:spcBef>
                <a:spcPts val="0"/>
              </a:spcBef>
              <a:spcAft>
                <a:spcPts val="0"/>
              </a:spcAft>
              <a:buClr>
                <a:srgbClr val="314256"/>
              </a:buClr>
              <a:buSzPts val="4800"/>
              <a:buNone/>
              <a:defRPr sz="4800">
                <a:solidFill>
                  <a:srgbClr val="314256"/>
                </a:solidFill>
              </a:defRPr>
            </a:lvl8pPr>
            <a:lvl9pPr lvl="8" rtl="0">
              <a:spcBef>
                <a:spcPts val="0"/>
              </a:spcBef>
              <a:spcAft>
                <a:spcPts val="0"/>
              </a:spcAft>
              <a:buClr>
                <a:srgbClr val="314256"/>
              </a:buClr>
              <a:buSzPts val="4800"/>
              <a:buNone/>
              <a:defRPr sz="4800">
                <a:solidFill>
                  <a:srgbClr val="314256"/>
                </a:solidFill>
              </a:defRPr>
            </a:lvl9pPr>
          </a:lstStyle>
          <a:p>
            <a:endParaRPr/>
          </a:p>
        </p:txBody>
      </p:sp>
      <p:sp>
        <p:nvSpPr>
          <p:cNvPr id="15" name="Google Shape;15;p2"/>
          <p:cNvSpPr txBox="1">
            <a:spLocks noGrp="1"/>
          </p:cNvSpPr>
          <p:nvPr>
            <p:ph type="subTitle" idx="1"/>
          </p:nvPr>
        </p:nvSpPr>
        <p:spPr>
          <a:xfrm>
            <a:off x="5418650" y="2774675"/>
            <a:ext cx="2941200" cy="687600"/>
          </a:xfrm>
          <a:prstGeom prst="rect">
            <a:avLst/>
          </a:prstGeom>
        </p:spPr>
        <p:txBody>
          <a:bodyPr spcFirstLastPara="1" wrap="square" lIns="91425" tIns="91425" rIns="91425" bIns="91425" anchor="ctr" anchorCtr="0">
            <a:noAutofit/>
          </a:bodyPr>
          <a:lstStyle>
            <a:lvl1pPr lvl="0">
              <a:spcBef>
                <a:spcPts val="0"/>
              </a:spcBef>
              <a:spcAft>
                <a:spcPts val="0"/>
              </a:spcAft>
              <a:buNone/>
              <a:defRPr sz="1200">
                <a:solidFill>
                  <a:srgbClr val="E1628E"/>
                </a:solidFill>
                <a:latin typeface="Open Sans Light"/>
                <a:ea typeface="Open Sans Light"/>
                <a:cs typeface="Open Sans Light"/>
                <a:sym typeface="Open Sans Light"/>
              </a:defRPr>
            </a:lvl1pPr>
            <a:lvl2pPr lvl="1">
              <a:spcBef>
                <a:spcPts val="0"/>
              </a:spcBef>
              <a:spcAft>
                <a:spcPts val="0"/>
              </a:spcAft>
              <a:buNone/>
              <a:defRPr sz="1400">
                <a:solidFill>
                  <a:srgbClr val="00C8C4"/>
                </a:solidFill>
              </a:defRPr>
            </a:lvl2pPr>
            <a:lvl3pPr lvl="2">
              <a:spcBef>
                <a:spcPts val="0"/>
              </a:spcBef>
              <a:spcAft>
                <a:spcPts val="0"/>
              </a:spcAft>
              <a:buNone/>
              <a:defRPr sz="1400">
                <a:solidFill>
                  <a:srgbClr val="00C8C4"/>
                </a:solidFill>
              </a:defRPr>
            </a:lvl3pPr>
            <a:lvl4pPr lvl="3">
              <a:spcBef>
                <a:spcPts val="0"/>
              </a:spcBef>
              <a:spcAft>
                <a:spcPts val="0"/>
              </a:spcAft>
              <a:buNone/>
              <a:defRPr sz="1400">
                <a:solidFill>
                  <a:srgbClr val="00C8C4"/>
                </a:solidFill>
              </a:defRPr>
            </a:lvl4pPr>
            <a:lvl5pPr lvl="4">
              <a:spcBef>
                <a:spcPts val="0"/>
              </a:spcBef>
              <a:spcAft>
                <a:spcPts val="0"/>
              </a:spcAft>
              <a:buNone/>
              <a:defRPr sz="1400">
                <a:solidFill>
                  <a:srgbClr val="00C8C4"/>
                </a:solidFill>
              </a:defRPr>
            </a:lvl5pPr>
            <a:lvl6pPr lvl="5">
              <a:spcBef>
                <a:spcPts val="0"/>
              </a:spcBef>
              <a:spcAft>
                <a:spcPts val="0"/>
              </a:spcAft>
              <a:buNone/>
              <a:defRPr sz="1400">
                <a:solidFill>
                  <a:srgbClr val="00C8C4"/>
                </a:solidFill>
              </a:defRPr>
            </a:lvl6pPr>
            <a:lvl7pPr lvl="6">
              <a:spcBef>
                <a:spcPts val="0"/>
              </a:spcBef>
              <a:spcAft>
                <a:spcPts val="0"/>
              </a:spcAft>
              <a:buNone/>
              <a:defRPr sz="1400">
                <a:solidFill>
                  <a:srgbClr val="00C8C4"/>
                </a:solidFill>
              </a:defRPr>
            </a:lvl7pPr>
            <a:lvl8pPr lvl="7">
              <a:spcBef>
                <a:spcPts val="0"/>
              </a:spcBef>
              <a:spcAft>
                <a:spcPts val="0"/>
              </a:spcAft>
              <a:buNone/>
              <a:defRPr sz="1400">
                <a:solidFill>
                  <a:srgbClr val="00C8C4"/>
                </a:solidFill>
              </a:defRPr>
            </a:lvl8pPr>
            <a:lvl9pPr lvl="8">
              <a:spcBef>
                <a:spcPts val="0"/>
              </a:spcBef>
              <a:spcAft>
                <a:spcPts val="0"/>
              </a:spcAft>
              <a:buNone/>
              <a:defRPr sz="1400">
                <a:solidFill>
                  <a:srgbClr val="00C8C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amp; some text slide 1 1">
  <p:cSld name="BIG_NUMBER_1_1">
    <p:spTree>
      <p:nvGrpSpPr>
        <p:cNvPr id="1" name="Shape 164"/>
        <p:cNvGrpSpPr/>
        <p:nvPr/>
      </p:nvGrpSpPr>
      <p:grpSpPr>
        <a:xfrm>
          <a:off x="0" y="0"/>
          <a:ext cx="0" cy="0"/>
          <a:chOff x="0" y="0"/>
          <a:chExt cx="0" cy="0"/>
        </a:xfrm>
      </p:grpSpPr>
      <p:sp>
        <p:nvSpPr>
          <p:cNvPr id="165" name="Google Shape;165;p24"/>
          <p:cNvSpPr/>
          <p:nvPr/>
        </p:nvSpPr>
        <p:spPr>
          <a:xfrm>
            <a:off x="211900" y="225875"/>
            <a:ext cx="699600" cy="12870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4"/>
          <p:cNvSpPr/>
          <p:nvPr/>
        </p:nvSpPr>
        <p:spPr>
          <a:xfrm>
            <a:off x="558154" y="440612"/>
            <a:ext cx="699600" cy="7107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a:off x="781874" y="1008984"/>
            <a:ext cx="252000" cy="30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4"/>
          <p:cNvSpPr/>
          <p:nvPr/>
        </p:nvSpPr>
        <p:spPr>
          <a:xfrm>
            <a:off x="8686725" y="4708985"/>
            <a:ext cx="185400" cy="1884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4"/>
          <p:cNvSpPr/>
          <p:nvPr/>
        </p:nvSpPr>
        <p:spPr>
          <a:xfrm>
            <a:off x="8686725" y="4433751"/>
            <a:ext cx="185400" cy="1884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a:spLocks noGrp="1"/>
          </p:cNvSpPr>
          <p:nvPr>
            <p:ph type="subTitle" idx="1"/>
          </p:nvPr>
        </p:nvSpPr>
        <p:spPr>
          <a:xfrm>
            <a:off x="1241050" y="3183550"/>
            <a:ext cx="6661800" cy="156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vl1pPr>
            <a:lvl2pPr lvl="1" algn="ctr" rtl="0">
              <a:spcBef>
                <a:spcPts val="0"/>
              </a:spcBef>
              <a:spcAft>
                <a:spcPts val="0"/>
              </a:spcAft>
              <a:buNone/>
              <a:defRPr sz="1400">
                <a:solidFill>
                  <a:srgbClr val="00C8C4"/>
                </a:solidFill>
              </a:defRPr>
            </a:lvl2pPr>
            <a:lvl3pPr lvl="2" algn="ctr" rtl="0">
              <a:spcBef>
                <a:spcPts val="0"/>
              </a:spcBef>
              <a:spcAft>
                <a:spcPts val="0"/>
              </a:spcAft>
              <a:buNone/>
              <a:defRPr sz="1400">
                <a:solidFill>
                  <a:srgbClr val="00C8C4"/>
                </a:solidFill>
              </a:defRPr>
            </a:lvl3pPr>
            <a:lvl4pPr lvl="3" algn="ctr" rtl="0">
              <a:spcBef>
                <a:spcPts val="0"/>
              </a:spcBef>
              <a:spcAft>
                <a:spcPts val="0"/>
              </a:spcAft>
              <a:buNone/>
              <a:defRPr sz="1400">
                <a:solidFill>
                  <a:srgbClr val="00C8C4"/>
                </a:solidFill>
              </a:defRPr>
            </a:lvl4pPr>
            <a:lvl5pPr lvl="4" algn="ctr" rtl="0">
              <a:spcBef>
                <a:spcPts val="0"/>
              </a:spcBef>
              <a:spcAft>
                <a:spcPts val="0"/>
              </a:spcAft>
              <a:buNone/>
              <a:defRPr sz="1400">
                <a:solidFill>
                  <a:srgbClr val="00C8C4"/>
                </a:solidFill>
              </a:defRPr>
            </a:lvl5pPr>
            <a:lvl6pPr lvl="5" algn="ctr" rtl="0">
              <a:spcBef>
                <a:spcPts val="0"/>
              </a:spcBef>
              <a:spcAft>
                <a:spcPts val="0"/>
              </a:spcAft>
              <a:buNone/>
              <a:defRPr sz="1400">
                <a:solidFill>
                  <a:srgbClr val="00C8C4"/>
                </a:solidFill>
              </a:defRPr>
            </a:lvl6pPr>
            <a:lvl7pPr lvl="6" algn="ctr" rtl="0">
              <a:spcBef>
                <a:spcPts val="0"/>
              </a:spcBef>
              <a:spcAft>
                <a:spcPts val="0"/>
              </a:spcAft>
              <a:buNone/>
              <a:defRPr sz="1400">
                <a:solidFill>
                  <a:srgbClr val="00C8C4"/>
                </a:solidFill>
              </a:defRPr>
            </a:lvl7pPr>
            <a:lvl8pPr lvl="7" algn="ctr" rtl="0">
              <a:spcBef>
                <a:spcPts val="0"/>
              </a:spcBef>
              <a:spcAft>
                <a:spcPts val="0"/>
              </a:spcAft>
              <a:buNone/>
              <a:defRPr sz="1400">
                <a:solidFill>
                  <a:srgbClr val="00C8C4"/>
                </a:solidFill>
              </a:defRPr>
            </a:lvl8pPr>
            <a:lvl9pPr lvl="8" algn="ctr" rtl="0">
              <a:spcBef>
                <a:spcPts val="0"/>
              </a:spcBef>
              <a:spcAft>
                <a:spcPts val="0"/>
              </a:spcAft>
              <a:buNone/>
              <a:defRPr sz="1400">
                <a:solidFill>
                  <a:srgbClr val="00C8C4"/>
                </a:solidFill>
              </a:defRPr>
            </a:lvl9pPr>
          </a:lstStyle>
          <a:p>
            <a:endParaRPr/>
          </a:p>
        </p:txBody>
      </p:sp>
      <p:cxnSp>
        <p:nvCxnSpPr>
          <p:cNvPr id="171" name="Google Shape;171;p24"/>
          <p:cNvCxnSpPr/>
          <p:nvPr/>
        </p:nvCxnSpPr>
        <p:spPr>
          <a:xfrm>
            <a:off x="3920100" y="2860900"/>
            <a:ext cx="1303800" cy="0"/>
          </a:xfrm>
          <a:prstGeom prst="straightConnector1">
            <a:avLst/>
          </a:prstGeom>
          <a:noFill/>
          <a:ln w="19050" cap="flat" cmpd="sng">
            <a:solidFill>
              <a:srgbClr val="00C8C4"/>
            </a:solidFill>
            <a:prstDash val="solid"/>
            <a:round/>
            <a:headEnd type="diamond" w="med" len="med"/>
            <a:tailEnd type="diamond" w="med" len="med"/>
          </a:ln>
        </p:spPr>
      </p:cxnSp>
      <p:sp>
        <p:nvSpPr>
          <p:cNvPr id="172" name="Google Shape;172;p24"/>
          <p:cNvSpPr txBox="1">
            <a:spLocks noGrp="1"/>
          </p:cNvSpPr>
          <p:nvPr>
            <p:ph type="title" hasCustomPrompt="1"/>
          </p:nvPr>
        </p:nvSpPr>
        <p:spPr>
          <a:xfrm>
            <a:off x="311700" y="1050925"/>
            <a:ext cx="8520600" cy="16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C8C4"/>
              </a:buClr>
              <a:buSzPts val="9600"/>
              <a:buNone/>
              <a:defRPr sz="9600">
                <a:solidFill>
                  <a:srgbClr val="00C8C4"/>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Tree>
  </p:cSld>
  <p:clrMapOvr>
    <a:masterClrMapping/>
  </p:clrMapOvr>
  <p:extLst>
    <p:ext uri="{DCECCB84-F9BA-43D5-87BE-67443E8EF086}">
      <p15:sldGuideLst xmlns:p15="http://schemas.microsoft.com/office/powerpoint/2012/main">
        <p15:guide id="1" orient="horz" pos="240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some text slide ">
  <p:cSld name="BIG_NUMBER_1_1_1">
    <p:spTree>
      <p:nvGrpSpPr>
        <p:cNvPr id="1" name="Shape 173"/>
        <p:cNvGrpSpPr/>
        <p:nvPr/>
      </p:nvGrpSpPr>
      <p:grpSpPr>
        <a:xfrm>
          <a:off x="0" y="0"/>
          <a:ext cx="0" cy="0"/>
          <a:chOff x="0" y="0"/>
          <a:chExt cx="0" cy="0"/>
        </a:xfrm>
      </p:grpSpPr>
      <p:sp>
        <p:nvSpPr>
          <p:cNvPr id="174" name="Google Shape;174;p25"/>
          <p:cNvSpPr/>
          <p:nvPr/>
        </p:nvSpPr>
        <p:spPr>
          <a:xfrm>
            <a:off x="211900" y="225875"/>
            <a:ext cx="699600" cy="12870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a:off x="558154" y="440612"/>
            <a:ext cx="699600" cy="710700"/>
          </a:xfrm>
          <a:prstGeom prst="rect">
            <a:avLst/>
          </a:prstGeom>
          <a:noFill/>
          <a:ln w="76200" cap="flat" cmpd="sng">
            <a:solidFill>
              <a:srgbClr val="FACA3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p:nvPr/>
        </p:nvSpPr>
        <p:spPr>
          <a:xfrm>
            <a:off x="781874" y="1008984"/>
            <a:ext cx="252000" cy="30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5"/>
          <p:cNvSpPr/>
          <p:nvPr/>
        </p:nvSpPr>
        <p:spPr>
          <a:xfrm>
            <a:off x="8686725" y="4708985"/>
            <a:ext cx="185400" cy="1884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p:nvPr/>
        </p:nvSpPr>
        <p:spPr>
          <a:xfrm>
            <a:off x="8686725" y="4433751"/>
            <a:ext cx="185400" cy="1884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5"/>
          <p:cNvSpPr txBox="1">
            <a:spLocks noGrp="1"/>
          </p:cNvSpPr>
          <p:nvPr>
            <p:ph type="subTitle" idx="1"/>
          </p:nvPr>
        </p:nvSpPr>
        <p:spPr>
          <a:xfrm>
            <a:off x="1609850" y="1675400"/>
            <a:ext cx="5924400" cy="15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solidFill>
                  <a:srgbClr val="00C8C4"/>
                </a:solidFill>
              </a:defRPr>
            </a:lvl2pPr>
            <a:lvl3pPr lvl="2" rtl="0">
              <a:spcBef>
                <a:spcPts val="0"/>
              </a:spcBef>
              <a:spcAft>
                <a:spcPts val="0"/>
              </a:spcAft>
              <a:buNone/>
              <a:defRPr sz="1400">
                <a:solidFill>
                  <a:srgbClr val="00C8C4"/>
                </a:solidFill>
              </a:defRPr>
            </a:lvl3pPr>
            <a:lvl4pPr lvl="3" rtl="0">
              <a:spcBef>
                <a:spcPts val="0"/>
              </a:spcBef>
              <a:spcAft>
                <a:spcPts val="0"/>
              </a:spcAft>
              <a:buNone/>
              <a:defRPr sz="1400">
                <a:solidFill>
                  <a:srgbClr val="00C8C4"/>
                </a:solidFill>
              </a:defRPr>
            </a:lvl4pPr>
            <a:lvl5pPr lvl="4" rtl="0">
              <a:spcBef>
                <a:spcPts val="0"/>
              </a:spcBef>
              <a:spcAft>
                <a:spcPts val="0"/>
              </a:spcAft>
              <a:buNone/>
              <a:defRPr sz="1400">
                <a:solidFill>
                  <a:srgbClr val="00C8C4"/>
                </a:solidFill>
              </a:defRPr>
            </a:lvl5pPr>
            <a:lvl6pPr lvl="5" rtl="0">
              <a:spcBef>
                <a:spcPts val="0"/>
              </a:spcBef>
              <a:spcAft>
                <a:spcPts val="0"/>
              </a:spcAft>
              <a:buNone/>
              <a:defRPr sz="1400">
                <a:solidFill>
                  <a:srgbClr val="00C8C4"/>
                </a:solidFill>
              </a:defRPr>
            </a:lvl6pPr>
            <a:lvl7pPr lvl="6" rtl="0">
              <a:spcBef>
                <a:spcPts val="0"/>
              </a:spcBef>
              <a:spcAft>
                <a:spcPts val="0"/>
              </a:spcAft>
              <a:buNone/>
              <a:defRPr sz="1400">
                <a:solidFill>
                  <a:srgbClr val="00C8C4"/>
                </a:solidFill>
              </a:defRPr>
            </a:lvl7pPr>
            <a:lvl8pPr lvl="7" rtl="0">
              <a:spcBef>
                <a:spcPts val="0"/>
              </a:spcBef>
              <a:spcAft>
                <a:spcPts val="0"/>
              </a:spcAft>
              <a:buNone/>
              <a:defRPr sz="1400">
                <a:solidFill>
                  <a:srgbClr val="00C8C4"/>
                </a:solidFill>
              </a:defRPr>
            </a:lvl8pPr>
            <a:lvl9pPr lvl="8" rtl="0">
              <a:spcBef>
                <a:spcPts val="0"/>
              </a:spcBef>
              <a:spcAft>
                <a:spcPts val="0"/>
              </a:spcAft>
              <a:buNone/>
              <a:defRPr sz="1400">
                <a:solidFill>
                  <a:srgbClr val="00C8C4"/>
                </a:solidFill>
              </a:defRPr>
            </a:lvl9pPr>
          </a:lstStyle>
          <a:p>
            <a:endParaRPr/>
          </a:p>
        </p:txBody>
      </p:sp>
      <p:sp>
        <p:nvSpPr>
          <p:cNvPr id="180" name="Google Shape;180;p25"/>
          <p:cNvSpPr txBox="1">
            <a:spLocks noGrp="1"/>
          </p:cNvSpPr>
          <p:nvPr>
            <p:ph type="title"/>
          </p:nvPr>
        </p:nvSpPr>
        <p:spPr>
          <a:xfrm>
            <a:off x="1435875" y="812685"/>
            <a:ext cx="3054300" cy="550500"/>
          </a:xfrm>
          <a:prstGeom prst="rect">
            <a:avLst/>
          </a:prstGeom>
          <a:solidFill>
            <a:srgbClr val="FFFFFF"/>
          </a:solidFill>
        </p:spPr>
        <p:txBody>
          <a:bodyPr spcFirstLastPara="1" wrap="square" lIns="91425" tIns="91425" rIns="91425" bIns="91425" anchor="b" anchorCtr="0">
            <a:noAutofit/>
          </a:bodyPr>
          <a:lstStyle>
            <a:lvl1pPr lvl="0" rtl="0">
              <a:spcBef>
                <a:spcPts val="0"/>
              </a:spcBef>
              <a:spcAft>
                <a:spcPts val="0"/>
              </a:spcAft>
              <a:buClr>
                <a:srgbClr val="434343"/>
              </a:buClr>
              <a:buSzPts val="2400"/>
              <a:buNone/>
              <a:defRPr>
                <a:solidFill>
                  <a:srgbClr val="434343"/>
                </a:solidFill>
              </a:defRPr>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Tree>
  </p:cSld>
  <p:clrMapOvr>
    <a:masterClrMapping/>
  </p:clrMapOvr>
  <p:extLst>
    <p:ext uri="{DCECCB84-F9BA-43D5-87BE-67443E8EF086}">
      <p15:sldGuideLst xmlns:p15="http://schemas.microsoft.com/office/powerpoint/2012/main">
        <p15:guide id="1" orient="horz" pos="24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mp; text">
  <p:cSld name="CUSTOM_3">
    <p:bg>
      <p:bgPr>
        <a:solidFill>
          <a:srgbClr val="E1628E"/>
        </a:solidFill>
        <a:effectLst/>
      </p:bgPr>
    </p:bg>
    <p:spTree>
      <p:nvGrpSpPr>
        <p:cNvPr id="1" name="Shape 181"/>
        <p:cNvGrpSpPr/>
        <p:nvPr/>
      </p:nvGrpSpPr>
      <p:grpSpPr>
        <a:xfrm>
          <a:off x="0" y="0"/>
          <a:ext cx="0" cy="0"/>
          <a:chOff x="0" y="0"/>
          <a:chExt cx="0" cy="0"/>
        </a:xfrm>
      </p:grpSpPr>
      <p:sp>
        <p:nvSpPr>
          <p:cNvPr id="182" name="Google Shape;182;p26"/>
          <p:cNvSpPr/>
          <p:nvPr/>
        </p:nvSpPr>
        <p:spPr>
          <a:xfrm>
            <a:off x="1042950" y="971550"/>
            <a:ext cx="7058100" cy="3162300"/>
          </a:xfrm>
          <a:prstGeom prst="rect">
            <a:avLst/>
          </a:prstGeom>
          <a:noFill/>
          <a:ln w="114300" cap="flat" cmpd="sng">
            <a:solidFill>
              <a:srgbClr val="00C8C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txBox="1">
            <a:spLocks noGrp="1"/>
          </p:cNvSpPr>
          <p:nvPr>
            <p:ph type="title" hasCustomPrompt="1"/>
          </p:nvPr>
        </p:nvSpPr>
        <p:spPr>
          <a:xfrm>
            <a:off x="1952325" y="788293"/>
            <a:ext cx="5239200" cy="869400"/>
          </a:xfrm>
          <a:prstGeom prst="rect">
            <a:avLst/>
          </a:prstGeom>
          <a:solidFill>
            <a:srgbClr val="E1628E"/>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84" name="Google Shape;184;p26"/>
          <p:cNvSpPr txBox="1">
            <a:spLocks noGrp="1"/>
          </p:cNvSpPr>
          <p:nvPr>
            <p:ph type="title" idx="2" hasCustomPrompt="1"/>
          </p:nvPr>
        </p:nvSpPr>
        <p:spPr>
          <a:xfrm>
            <a:off x="1952325" y="2126421"/>
            <a:ext cx="5239200" cy="869400"/>
          </a:xfrm>
          <a:prstGeom prst="rect">
            <a:avLst/>
          </a:prstGeom>
          <a:solidFill>
            <a:srgbClr val="E1628E"/>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85" name="Google Shape;185;p26"/>
          <p:cNvSpPr txBox="1">
            <a:spLocks noGrp="1"/>
          </p:cNvSpPr>
          <p:nvPr>
            <p:ph type="title" idx="3" hasCustomPrompt="1"/>
          </p:nvPr>
        </p:nvSpPr>
        <p:spPr>
          <a:xfrm>
            <a:off x="1952325" y="3498350"/>
            <a:ext cx="5239200" cy="869400"/>
          </a:xfrm>
          <a:prstGeom prst="rect">
            <a:avLst/>
          </a:prstGeom>
          <a:solidFill>
            <a:srgbClr val="E1628E"/>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t>xx%</a:t>
            </a:r>
          </a:p>
        </p:txBody>
      </p:sp>
      <p:sp>
        <p:nvSpPr>
          <p:cNvPr id="186" name="Google Shape;186;p26"/>
          <p:cNvSpPr txBox="1">
            <a:spLocks noGrp="1"/>
          </p:cNvSpPr>
          <p:nvPr>
            <p:ph type="subTitle" idx="1"/>
          </p:nvPr>
        </p:nvSpPr>
        <p:spPr>
          <a:xfrm>
            <a:off x="2403150" y="1355723"/>
            <a:ext cx="4337700" cy="3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E8E88"/>
              </a:buClr>
              <a:buSzPts val="1100"/>
              <a:buNone/>
              <a:defRPr sz="1100">
                <a:solidFill>
                  <a:srgbClr val="EE8E88"/>
                </a:solidFill>
              </a:defRPr>
            </a:lvl1pPr>
            <a:lvl2pPr lvl="1" algn="ctr" rtl="0">
              <a:lnSpc>
                <a:spcPct val="100000"/>
              </a:lnSpc>
              <a:spcBef>
                <a:spcPts val="0"/>
              </a:spcBef>
              <a:spcAft>
                <a:spcPts val="0"/>
              </a:spcAft>
              <a:buClr>
                <a:srgbClr val="EE8E88"/>
              </a:buClr>
              <a:buSzPts val="1100"/>
              <a:buNone/>
              <a:defRPr sz="1100">
                <a:solidFill>
                  <a:srgbClr val="EE8E88"/>
                </a:solidFill>
              </a:defRPr>
            </a:lvl2pPr>
            <a:lvl3pPr lvl="2" algn="ctr" rtl="0">
              <a:lnSpc>
                <a:spcPct val="100000"/>
              </a:lnSpc>
              <a:spcBef>
                <a:spcPts val="0"/>
              </a:spcBef>
              <a:spcAft>
                <a:spcPts val="0"/>
              </a:spcAft>
              <a:buClr>
                <a:srgbClr val="EE8E88"/>
              </a:buClr>
              <a:buSzPts val="1100"/>
              <a:buNone/>
              <a:defRPr sz="1100">
                <a:solidFill>
                  <a:srgbClr val="EE8E88"/>
                </a:solidFill>
              </a:defRPr>
            </a:lvl3pPr>
            <a:lvl4pPr lvl="3" algn="ctr" rtl="0">
              <a:lnSpc>
                <a:spcPct val="100000"/>
              </a:lnSpc>
              <a:spcBef>
                <a:spcPts val="0"/>
              </a:spcBef>
              <a:spcAft>
                <a:spcPts val="0"/>
              </a:spcAft>
              <a:buClr>
                <a:srgbClr val="EE8E88"/>
              </a:buClr>
              <a:buSzPts val="1100"/>
              <a:buNone/>
              <a:defRPr sz="1100">
                <a:solidFill>
                  <a:srgbClr val="EE8E88"/>
                </a:solidFill>
              </a:defRPr>
            </a:lvl4pPr>
            <a:lvl5pPr lvl="4" algn="ctr" rtl="0">
              <a:lnSpc>
                <a:spcPct val="100000"/>
              </a:lnSpc>
              <a:spcBef>
                <a:spcPts val="0"/>
              </a:spcBef>
              <a:spcAft>
                <a:spcPts val="0"/>
              </a:spcAft>
              <a:buClr>
                <a:srgbClr val="EE8E88"/>
              </a:buClr>
              <a:buSzPts val="1100"/>
              <a:buNone/>
              <a:defRPr sz="1100">
                <a:solidFill>
                  <a:srgbClr val="EE8E88"/>
                </a:solidFill>
              </a:defRPr>
            </a:lvl5pPr>
            <a:lvl6pPr lvl="5" algn="ctr" rtl="0">
              <a:lnSpc>
                <a:spcPct val="100000"/>
              </a:lnSpc>
              <a:spcBef>
                <a:spcPts val="0"/>
              </a:spcBef>
              <a:spcAft>
                <a:spcPts val="0"/>
              </a:spcAft>
              <a:buClr>
                <a:srgbClr val="EE8E88"/>
              </a:buClr>
              <a:buSzPts val="1100"/>
              <a:buNone/>
              <a:defRPr sz="1100">
                <a:solidFill>
                  <a:srgbClr val="EE8E88"/>
                </a:solidFill>
              </a:defRPr>
            </a:lvl6pPr>
            <a:lvl7pPr lvl="6" algn="ctr" rtl="0">
              <a:lnSpc>
                <a:spcPct val="100000"/>
              </a:lnSpc>
              <a:spcBef>
                <a:spcPts val="0"/>
              </a:spcBef>
              <a:spcAft>
                <a:spcPts val="0"/>
              </a:spcAft>
              <a:buClr>
                <a:srgbClr val="EE8E88"/>
              </a:buClr>
              <a:buSzPts val="1100"/>
              <a:buNone/>
              <a:defRPr sz="1100">
                <a:solidFill>
                  <a:srgbClr val="EE8E88"/>
                </a:solidFill>
              </a:defRPr>
            </a:lvl7pPr>
            <a:lvl8pPr lvl="7" algn="ctr" rtl="0">
              <a:lnSpc>
                <a:spcPct val="100000"/>
              </a:lnSpc>
              <a:spcBef>
                <a:spcPts val="0"/>
              </a:spcBef>
              <a:spcAft>
                <a:spcPts val="0"/>
              </a:spcAft>
              <a:buClr>
                <a:srgbClr val="EE8E88"/>
              </a:buClr>
              <a:buSzPts val="1100"/>
              <a:buNone/>
              <a:defRPr sz="1100">
                <a:solidFill>
                  <a:srgbClr val="EE8E88"/>
                </a:solidFill>
              </a:defRPr>
            </a:lvl8pPr>
            <a:lvl9pPr lvl="8" algn="ctr" rtl="0">
              <a:lnSpc>
                <a:spcPct val="100000"/>
              </a:lnSpc>
              <a:spcBef>
                <a:spcPts val="0"/>
              </a:spcBef>
              <a:spcAft>
                <a:spcPts val="0"/>
              </a:spcAft>
              <a:buClr>
                <a:srgbClr val="EE8E88"/>
              </a:buClr>
              <a:buSzPts val="1100"/>
              <a:buNone/>
              <a:defRPr sz="1100">
                <a:solidFill>
                  <a:srgbClr val="EE8E88"/>
                </a:solidFill>
              </a:defRPr>
            </a:lvl9pPr>
          </a:lstStyle>
          <a:p>
            <a:endParaRPr/>
          </a:p>
        </p:txBody>
      </p:sp>
      <p:sp>
        <p:nvSpPr>
          <p:cNvPr id="187" name="Google Shape;187;p26"/>
          <p:cNvSpPr txBox="1">
            <a:spLocks noGrp="1"/>
          </p:cNvSpPr>
          <p:nvPr>
            <p:ph type="subTitle" idx="4"/>
          </p:nvPr>
        </p:nvSpPr>
        <p:spPr>
          <a:xfrm>
            <a:off x="2403150" y="2722969"/>
            <a:ext cx="4337700" cy="3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E8E88"/>
              </a:buClr>
              <a:buSzPts val="1100"/>
              <a:buNone/>
              <a:defRPr sz="1100">
                <a:solidFill>
                  <a:srgbClr val="EE8E88"/>
                </a:solidFill>
              </a:defRPr>
            </a:lvl1pPr>
            <a:lvl2pPr lvl="1" algn="ctr" rtl="0">
              <a:lnSpc>
                <a:spcPct val="100000"/>
              </a:lnSpc>
              <a:spcBef>
                <a:spcPts val="0"/>
              </a:spcBef>
              <a:spcAft>
                <a:spcPts val="0"/>
              </a:spcAft>
              <a:buClr>
                <a:srgbClr val="EE8E88"/>
              </a:buClr>
              <a:buSzPts val="1100"/>
              <a:buNone/>
              <a:defRPr sz="1100">
                <a:solidFill>
                  <a:srgbClr val="EE8E88"/>
                </a:solidFill>
              </a:defRPr>
            </a:lvl2pPr>
            <a:lvl3pPr lvl="2" algn="ctr" rtl="0">
              <a:lnSpc>
                <a:spcPct val="100000"/>
              </a:lnSpc>
              <a:spcBef>
                <a:spcPts val="0"/>
              </a:spcBef>
              <a:spcAft>
                <a:spcPts val="0"/>
              </a:spcAft>
              <a:buClr>
                <a:srgbClr val="EE8E88"/>
              </a:buClr>
              <a:buSzPts val="1100"/>
              <a:buNone/>
              <a:defRPr sz="1100">
                <a:solidFill>
                  <a:srgbClr val="EE8E88"/>
                </a:solidFill>
              </a:defRPr>
            </a:lvl3pPr>
            <a:lvl4pPr lvl="3" algn="ctr" rtl="0">
              <a:lnSpc>
                <a:spcPct val="100000"/>
              </a:lnSpc>
              <a:spcBef>
                <a:spcPts val="0"/>
              </a:spcBef>
              <a:spcAft>
                <a:spcPts val="0"/>
              </a:spcAft>
              <a:buClr>
                <a:srgbClr val="EE8E88"/>
              </a:buClr>
              <a:buSzPts val="1100"/>
              <a:buNone/>
              <a:defRPr sz="1100">
                <a:solidFill>
                  <a:srgbClr val="EE8E88"/>
                </a:solidFill>
              </a:defRPr>
            </a:lvl4pPr>
            <a:lvl5pPr lvl="4" algn="ctr" rtl="0">
              <a:lnSpc>
                <a:spcPct val="100000"/>
              </a:lnSpc>
              <a:spcBef>
                <a:spcPts val="0"/>
              </a:spcBef>
              <a:spcAft>
                <a:spcPts val="0"/>
              </a:spcAft>
              <a:buClr>
                <a:srgbClr val="EE8E88"/>
              </a:buClr>
              <a:buSzPts val="1100"/>
              <a:buNone/>
              <a:defRPr sz="1100">
                <a:solidFill>
                  <a:srgbClr val="EE8E88"/>
                </a:solidFill>
              </a:defRPr>
            </a:lvl5pPr>
            <a:lvl6pPr lvl="5" algn="ctr" rtl="0">
              <a:lnSpc>
                <a:spcPct val="100000"/>
              </a:lnSpc>
              <a:spcBef>
                <a:spcPts val="0"/>
              </a:spcBef>
              <a:spcAft>
                <a:spcPts val="0"/>
              </a:spcAft>
              <a:buClr>
                <a:srgbClr val="EE8E88"/>
              </a:buClr>
              <a:buSzPts val="1100"/>
              <a:buNone/>
              <a:defRPr sz="1100">
                <a:solidFill>
                  <a:srgbClr val="EE8E88"/>
                </a:solidFill>
              </a:defRPr>
            </a:lvl6pPr>
            <a:lvl7pPr lvl="6" algn="ctr" rtl="0">
              <a:lnSpc>
                <a:spcPct val="100000"/>
              </a:lnSpc>
              <a:spcBef>
                <a:spcPts val="0"/>
              </a:spcBef>
              <a:spcAft>
                <a:spcPts val="0"/>
              </a:spcAft>
              <a:buClr>
                <a:srgbClr val="EE8E88"/>
              </a:buClr>
              <a:buSzPts val="1100"/>
              <a:buNone/>
              <a:defRPr sz="1100">
                <a:solidFill>
                  <a:srgbClr val="EE8E88"/>
                </a:solidFill>
              </a:defRPr>
            </a:lvl7pPr>
            <a:lvl8pPr lvl="7" algn="ctr" rtl="0">
              <a:lnSpc>
                <a:spcPct val="100000"/>
              </a:lnSpc>
              <a:spcBef>
                <a:spcPts val="0"/>
              </a:spcBef>
              <a:spcAft>
                <a:spcPts val="0"/>
              </a:spcAft>
              <a:buClr>
                <a:srgbClr val="EE8E88"/>
              </a:buClr>
              <a:buSzPts val="1100"/>
              <a:buNone/>
              <a:defRPr sz="1100">
                <a:solidFill>
                  <a:srgbClr val="EE8E88"/>
                </a:solidFill>
              </a:defRPr>
            </a:lvl8pPr>
            <a:lvl9pPr lvl="8" algn="ctr" rtl="0">
              <a:lnSpc>
                <a:spcPct val="100000"/>
              </a:lnSpc>
              <a:spcBef>
                <a:spcPts val="0"/>
              </a:spcBef>
              <a:spcAft>
                <a:spcPts val="0"/>
              </a:spcAft>
              <a:buClr>
                <a:srgbClr val="EE8E88"/>
              </a:buClr>
              <a:buSzPts val="1100"/>
              <a:buNone/>
              <a:defRPr sz="1100">
                <a:solidFill>
                  <a:srgbClr val="EE8E88"/>
                </a:solidFill>
              </a:defRPr>
            </a:lvl9pPr>
          </a:lstStyle>
          <a:p>
            <a:endParaRPr/>
          </a:p>
        </p:txBody>
      </p:sp>
      <p:sp>
        <p:nvSpPr>
          <p:cNvPr id="188" name="Google Shape;188;p26"/>
          <p:cNvSpPr txBox="1">
            <a:spLocks noGrp="1"/>
          </p:cNvSpPr>
          <p:nvPr>
            <p:ph type="subTitle" idx="5"/>
          </p:nvPr>
        </p:nvSpPr>
        <p:spPr>
          <a:xfrm>
            <a:off x="2403150" y="4089288"/>
            <a:ext cx="4337700" cy="3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EE8E88"/>
              </a:buClr>
              <a:buSzPts val="1100"/>
              <a:buNone/>
              <a:defRPr sz="1100">
                <a:solidFill>
                  <a:srgbClr val="EE8E88"/>
                </a:solidFill>
              </a:defRPr>
            </a:lvl1pPr>
            <a:lvl2pPr lvl="1" algn="ctr" rtl="0">
              <a:lnSpc>
                <a:spcPct val="100000"/>
              </a:lnSpc>
              <a:spcBef>
                <a:spcPts val="0"/>
              </a:spcBef>
              <a:spcAft>
                <a:spcPts val="0"/>
              </a:spcAft>
              <a:buClr>
                <a:srgbClr val="EE8E88"/>
              </a:buClr>
              <a:buSzPts val="1100"/>
              <a:buNone/>
              <a:defRPr sz="1100">
                <a:solidFill>
                  <a:srgbClr val="EE8E88"/>
                </a:solidFill>
              </a:defRPr>
            </a:lvl2pPr>
            <a:lvl3pPr lvl="2" algn="ctr" rtl="0">
              <a:lnSpc>
                <a:spcPct val="100000"/>
              </a:lnSpc>
              <a:spcBef>
                <a:spcPts val="0"/>
              </a:spcBef>
              <a:spcAft>
                <a:spcPts val="0"/>
              </a:spcAft>
              <a:buClr>
                <a:srgbClr val="EE8E88"/>
              </a:buClr>
              <a:buSzPts val="1100"/>
              <a:buNone/>
              <a:defRPr sz="1100">
                <a:solidFill>
                  <a:srgbClr val="EE8E88"/>
                </a:solidFill>
              </a:defRPr>
            </a:lvl3pPr>
            <a:lvl4pPr lvl="3" algn="ctr" rtl="0">
              <a:lnSpc>
                <a:spcPct val="100000"/>
              </a:lnSpc>
              <a:spcBef>
                <a:spcPts val="0"/>
              </a:spcBef>
              <a:spcAft>
                <a:spcPts val="0"/>
              </a:spcAft>
              <a:buClr>
                <a:srgbClr val="EE8E88"/>
              </a:buClr>
              <a:buSzPts val="1100"/>
              <a:buNone/>
              <a:defRPr sz="1100">
                <a:solidFill>
                  <a:srgbClr val="EE8E88"/>
                </a:solidFill>
              </a:defRPr>
            </a:lvl4pPr>
            <a:lvl5pPr lvl="4" algn="ctr" rtl="0">
              <a:lnSpc>
                <a:spcPct val="100000"/>
              </a:lnSpc>
              <a:spcBef>
                <a:spcPts val="0"/>
              </a:spcBef>
              <a:spcAft>
                <a:spcPts val="0"/>
              </a:spcAft>
              <a:buClr>
                <a:srgbClr val="EE8E88"/>
              </a:buClr>
              <a:buSzPts val="1100"/>
              <a:buNone/>
              <a:defRPr sz="1100">
                <a:solidFill>
                  <a:srgbClr val="EE8E88"/>
                </a:solidFill>
              </a:defRPr>
            </a:lvl5pPr>
            <a:lvl6pPr lvl="5" algn="ctr" rtl="0">
              <a:lnSpc>
                <a:spcPct val="100000"/>
              </a:lnSpc>
              <a:spcBef>
                <a:spcPts val="0"/>
              </a:spcBef>
              <a:spcAft>
                <a:spcPts val="0"/>
              </a:spcAft>
              <a:buClr>
                <a:srgbClr val="EE8E88"/>
              </a:buClr>
              <a:buSzPts val="1100"/>
              <a:buNone/>
              <a:defRPr sz="1100">
                <a:solidFill>
                  <a:srgbClr val="EE8E88"/>
                </a:solidFill>
              </a:defRPr>
            </a:lvl6pPr>
            <a:lvl7pPr lvl="6" algn="ctr" rtl="0">
              <a:lnSpc>
                <a:spcPct val="100000"/>
              </a:lnSpc>
              <a:spcBef>
                <a:spcPts val="0"/>
              </a:spcBef>
              <a:spcAft>
                <a:spcPts val="0"/>
              </a:spcAft>
              <a:buClr>
                <a:srgbClr val="EE8E88"/>
              </a:buClr>
              <a:buSzPts val="1100"/>
              <a:buNone/>
              <a:defRPr sz="1100">
                <a:solidFill>
                  <a:srgbClr val="EE8E88"/>
                </a:solidFill>
              </a:defRPr>
            </a:lvl7pPr>
            <a:lvl8pPr lvl="7" algn="ctr" rtl="0">
              <a:lnSpc>
                <a:spcPct val="100000"/>
              </a:lnSpc>
              <a:spcBef>
                <a:spcPts val="0"/>
              </a:spcBef>
              <a:spcAft>
                <a:spcPts val="0"/>
              </a:spcAft>
              <a:buClr>
                <a:srgbClr val="EE8E88"/>
              </a:buClr>
              <a:buSzPts val="1100"/>
              <a:buNone/>
              <a:defRPr sz="1100">
                <a:solidFill>
                  <a:srgbClr val="EE8E88"/>
                </a:solidFill>
              </a:defRPr>
            </a:lvl8pPr>
            <a:lvl9pPr lvl="8" algn="ctr" rtl="0">
              <a:lnSpc>
                <a:spcPct val="100000"/>
              </a:lnSpc>
              <a:spcBef>
                <a:spcPts val="0"/>
              </a:spcBef>
              <a:spcAft>
                <a:spcPts val="0"/>
              </a:spcAft>
              <a:buClr>
                <a:srgbClr val="EE8E88"/>
              </a:buClr>
              <a:buSzPts val="1100"/>
              <a:buNone/>
              <a:defRPr sz="1100">
                <a:solidFill>
                  <a:srgbClr val="EE8E88"/>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sign 2">
  <p:cSld name="CUSTOM_2">
    <p:spTree>
      <p:nvGrpSpPr>
        <p:cNvPr id="1" name="Shape 195"/>
        <p:cNvGrpSpPr/>
        <p:nvPr/>
      </p:nvGrpSpPr>
      <p:grpSpPr>
        <a:xfrm>
          <a:off x="0" y="0"/>
          <a:ext cx="0" cy="0"/>
          <a:chOff x="0" y="0"/>
          <a:chExt cx="0" cy="0"/>
        </a:xfrm>
      </p:grpSpPr>
      <p:sp>
        <p:nvSpPr>
          <p:cNvPr id="196" name="Google Shape;196;p29"/>
          <p:cNvSpPr/>
          <p:nvPr/>
        </p:nvSpPr>
        <p:spPr>
          <a:xfrm>
            <a:off x="6037500" y="0"/>
            <a:ext cx="3106500" cy="51435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4271800" y="-57150"/>
            <a:ext cx="5030100" cy="8982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BLANK_1_1_1_1">
    <p:spTree>
      <p:nvGrpSpPr>
        <p:cNvPr id="1" name="Shape 209"/>
        <p:cNvGrpSpPr/>
        <p:nvPr/>
      </p:nvGrpSpPr>
      <p:grpSpPr>
        <a:xfrm>
          <a:off x="0" y="0"/>
          <a:ext cx="0" cy="0"/>
          <a:chOff x="0" y="0"/>
          <a:chExt cx="0" cy="0"/>
        </a:xfrm>
      </p:grpSpPr>
      <p:sp>
        <p:nvSpPr>
          <p:cNvPr id="210" name="Google Shape;210;p32"/>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3E516C"/>
                </a:solidFill>
              </a:defRPr>
            </a:lvl1pPr>
            <a:lvl2pPr lvl="1" rtl="0">
              <a:buNone/>
              <a:defRPr>
                <a:solidFill>
                  <a:srgbClr val="3E516C"/>
                </a:solidFill>
              </a:defRPr>
            </a:lvl2pPr>
            <a:lvl3pPr lvl="2" rtl="0">
              <a:buNone/>
              <a:defRPr>
                <a:solidFill>
                  <a:srgbClr val="3E516C"/>
                </a:solidFill>
              </a:defRPr>
            </a:lvl3pPr>
            <a:lvl4pPr lvl="3" rtl="0">
              <a:buNone/>
              <a:defRPr>
                <a:solidFill>
                  <a:srgbClr val="3E516C"/>
                </a:solidFill>
              </a:defRPr>
            </a:lvl4pPr>
            <a:lvl5pPr lvl="4" rtl="0">
              <a:buNone/>
              <a:defRPr>
                <a:solidFill>
                  <a:srgbClr val="3E516C"/>
                </a:solidFill>
              </a:defRPr>
            </a:lvl5pPr>
            <a:lvl6pPr lvl="5" rtl="0">
              <a:buNone/>
              <a:defRPr>
                <a:solidFill>
                  <a:srgbClr val="3E516C"/>
                </a:solidFill>
              </a:defRPr>
            </a:lvl6pPr>
            <a:lvl7pPr lvl="6" rtl="0">
              <a:buNone/>
              <a:defRPr>
                <a:solidFill>
                  <a:srgbClr val="3E516C"/>
                </a:solidFill>
              </a:defRPr>
            </a:lvl7pPr>
            <a:lvl8pPr lvl="7" rtl="0">
              <a:buNone/>
              <a:defRPr>
                <a:solidFill>
                  <a:srgbClr val="3E516C"/>
                </a:solidFill>
              </a:defRPr>
            </a:lvl8pPr>
            <a:lvl9pPr lvl="8" rtl="0">
              <a:buNone/>
              <a:defRPr>
                <a:solidFill>
                  <a:srgbClr val="3E516C"/>
                </a:solidFill>
              </a:defRPr>
            </a:lvl9pPr>
          </a:lstStyle>
          <a:p>
            <a:pPr marL="0" lvl="0" indent="0" algn="l" rtl="0">
              <a:spcBef>
                <a:spcPts val="0"/>
              </a:spcBef>
              <a:spcAft>
                <a:spcPts val="0"/>
              </a:spcAft>
              <a:buNone/>
            </a:pPr>
            <a:fld id="{00000000-1234-1234-1234-123412341234}" type="slidenum">
              <a:rPr lang="es"/>
              <a:t>‹#›</a:t>
            </a:fld>
            <a:endParaRPr/>
          </a:p>
        </p:txBody>
      </p:sp>
      <p:sp>
        <p:nvSpPr>
          <p:cNvPr id="211" name="Google Shape;211;p32"/>
          <p:cNvSpPr txBox="1">
            <a:spLocks noGrp="1"/>
          </p:cNvSpPr>
          <p:nvPr>
            <p:ph type="title"/>
          </p:nvPr>
        </p:nvSpPr>
        <p:spPr>
          <a:xfrm>
            <a:off x="709075" y="533800"/>
            <a:ext cx="6454500" cy="498000"/>
          </a:xfrm>
          <a:prstGeom prst="rect">
            <a:avLst/>
          </a:prstGeom>
          <a:noFill/>
        </p:spPr>
        <p:txBody>
          <a:bodyPr spcFirstLastPara="1" wrap="square" lIns="91425" tIns="91425" rIns="91425" bIns="91425" anchor="t" anchorCtr="0">
            <a:noAutofit/>
          </a:bodyPr>
          <a:lstStyle>
            <a:lvl1pPr lvl="0" rtl="0">
              <a:spcBef>
                <a:spcPts val="0"/>
              </a:spcBef>
              <a:spcAft>
                <a:spcPts val="0"/>
              </a:spcAft>
              <a:buClr>
                <a:srgbClr val="434343"/>
              </a:buClr>
              <a:buSzPts val="2400"/>
              <a:buFont typeface="Oswald Regular"/>
              <a:buNone/>
              <a:defRPr b="0">
                <a:solidFill>
                  <a:srgbClr val="434343"/>
                </a:solidFill>
                <a:latin typeface="Oswald Regular"/>
                <a:ea typeface="Oswald Regular"/>
                <a:cs typeface="Oswald Regular"/>
                <a:sym typeface="Oswald Regular"/>
              </a:defRPr>
            </a:lvl1pPr>
            <a:lvl2pPr lvl="1" rtl="0">
              <a:spcBef>
                <a:spcPts val="0"/>
              </a:spcBef>
              <a:spcAft>
                <a:spcPts val="0"/>
              </a:spcAft>
              <a:buSzPts val="2400"/>
              <a:buFont typeface="Oswald Regular"/>
              <a:buNone/>
              <a:defRPr b="0">
                <a:latin typeface="Oswald Regular"/>
                <a:ea typeface="Oswald Regular"/>
                <a:cs typeface="Oswald Regular"/>
                <a:sym typeface="Oswald Regular"/>
              </a:defRPr>
            </a:lvl2pPr>
            <a:lvl3pPr lvl="2" rtl="0">
              <a:spcBef>
                <a:spcPts val="0"/>
              </a:spcBef>
              <a:spcAft>
                <a:spcPts val="0"/>
              </a:spcAft>
              <a:buSzPts val="2400"/>
              <a:buFont typeface="Oswald Regular"/>
              <a:buNone/>
              <a:defRPr b="0">
                <a:latin typeface="Oswald Regular"/>
                <a:ea typeface="Oswald Regular"/>
                <a:cs typeface="Oswald Regular"/>
                <a:sym typeface="Oswald Regular"/>
              </a:defRPr>
            </a:lvl3pPr>
            <a:lvl4pPr lvl="3" rtl="0">
              <a:spcBef>
                <a:spcPts val="0"/>
              </a:spcBef>
              <a:spcAft>
                <a:spcPts val="0"/>
              </a:spcAft>
              <a:buSzPts val="2400"/>
              <a:buFont typeface="Oswald Regular"/>
              <a:buNone/>
              <a:defRPr b="0">
                <a:latin typeface="Oswald Regular"/>
                <a:ea typeface="Oswald Regular"/>
                <a:cs typeface="Oswald Regular"/>
                <a:sym typeface="Oswald Regular"/>
              </a:defRPr>
            </a:lvl4pPr>
            <a:lvl5pPr lvl="4" rtl="0">
              <a:spcBef>
                <a:spcPts val="0"/>
              </a:spcBef>
              <a:spcAft>
                <a:spcPts val="0"/>
              </a:spcAft>
              <a:buSzPts val="2400"/>
              <a:buFont typeface="Oswald Regular"/>
              <a:buNone/>
              <a:defRPr b="0">
                <a:latin typeface="Oswald Regular"/>
                <a:ea typeface="Oswald Regular"/>
                <a:cs typeface="Oswald Regular"/>
                <a:sym typeface="Oswald Regular"/>
              </a:defRPr>
            </a:lvl5pPr>
            <a:lvl6pPr lvl="5" rtl="0">
              <a:spcBef>
                <a:spcPts val="0"/>
              </a:spcBef>
              <a:spcAft>
                <a:spcPts val="0"/>
              </a:spcAft>
              <a:buSzPts val="2400"/>
              <a:buFont typeface="Oswald Regular"/>
              <a:buNone/>
              <a:defRPr b="0">
                <a:latin typeface="Oswald Regular"/>
                <a:ea typeface="Oswald Regular"/>
                <a:cs typeface="Oswald Regular"/>
                <a:sym typeface="Oswald Regular"/>
              </a:defRPr>
            </a:lvl6pPr>
            <a:lvl7pPr lvl="6" rtl="0">
              <a:spcBef>
                <a:spcPts val="0"/>
              </a:spcBef>
              <a:spcAft>
                <a:spcPts val="0"/>
              </a:spcAft>
              <a:buSzPts val="2400"/>
              <a:buFont typeface="Oswald Regular"/>
              <a:buNone/>
              <a:defRPr b="0">
                <a:latin typeface="Oswald Regular"/>
                <a:ea typeface="Oswald Regular"/>
                <a:cs typeface="Oswald Regular"/>
                <a:sym typeface="Oswald Regular"/>
              </a:defRPr>
            </a:lvl7pPr>
            <a:lvl8pPr lvl="7" rtl="0">
              <a:spcBef>
                <a:spcPts val="0"/>
              </a:spcBef>
              <a:spcAft>
                <a:spcPts val="0"/>
              </a:spcAft>
              <a:buSzPts val="2400"/>
              <a:buFont typeface="Oswald Regular"/>
              <a:buNone/>
              <a:defRPr b="0">
                <a:latin typeface="Oswald Regular"/>
                <a:ea typeface="Oswald Regular"/>
                <a:cs typeface="Oswald Regular"/>
                <a:sym typeface="Oswald Regular"/>
              </a:defRPr>
            </a:lvl8pPr>
            <a:lvl9pPr lvl="8" rtl="0">
              <a:spcBef>
                <a:spcPts val="0"/>
              </a:spcBef>
              <a:spcAft>
                <a:spcPts val="0"/>
              </a:spcAft>
              <a:buSzPts val="2400"/>
              <a:buFont typeface="Oswald Regular"/>
              <a:buNone/>
              <a:defRPr b="0">
                <a:latin typeface="Oswald Regular"/>
                <a:ea typeface="Oswald Regular"/>
                <a:cs typeface="Oswald Regular"/>
                <a:sym typeface="Oswald Regul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percentage slide">
  <p:cSld name="TITLE_2">
    <p:spTree>
      <p:nvGrpSpPr>
        <p:cNvPr id="1" name="Shape 16"/>
        <p:cNvGrpSpPr/>
        <p:nvPr/>
      </p:nvGrpSpPr>
      <p:grpSpPr>
        <a:xfrm>
          <a:off x="0" y="0"/>
          <a:ext cx="0" cy="0"/>
          <a:chOff x="0" y="0"/>
          <a:chExt cx="0" cy="0"/>
        </a:xfrm>
      </p:grpSpPr>
      <p:sp>
        <p:nvSpPr>
          <p:cNvPr id="17" name="Google Shape;17;p3"/>
          <p:cNvSpPr/>
          <p:nvPr/>
        </p:nvSpPr>
        <p:spPr>
          <a:xfrm>
            <a:off x="7371713"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44600" y="-169725"/>
            <a:ext cx="7654800" cy="10503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1820875" y="625700"/>
            <a:ext cx="3055500" cy="16809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Clr>
                <a:srgbClr val="E1628E"/>
              </a:buClr>
              <a:buSzPts val="2400"/>
              <a:buNone/>
              <a:defRPr>
                <a:solidFill>
                  <a:srgbClr val="E1628E"/>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Tree>
  </p:cSld>
  <p:clrMapOvr>
    <a:masterClrMapping/>
  </p:clrMapOvr>
  <p:extLst>
    <p:ext uri="{DCECCB84-F9BA-43D5-87BE-67443E8EF086}">
      <p15:sldGuideLst xmlns:p15="http://schemas.microsoft.com/office/powerpoint/2012/main">
        <p15:guide id="1" pos="187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ft Title &amp; infographic">
  <p:cSld name="TITLE_2_1">
    <p:spTree>
      <p:nvGrpSpPr>
        <p:cNvPr id="1" name="Shape 20"/>
        <p:cNvGrpSpPr/>
        <p:nvPr/>
      </p:nvGrpSpPr>
      <p:grpSpPr>
        <a:xfrm>
          <a:off x="0" y="0"/>
          <a:ext cx="0" cy="0"/>
          <a:chOff x="0" y="0"/>
          <a:chExt cx="0" cy="0"/>
        </a:xfrm>
      </p:grpSpPr>
      <p:sp>
        <p:nvSpPr>
          <p:cNvPr id="21" name="Google Shape;21;p4"/>
          <p:cNvSpPr/>
          <p:nvPr/>
        </p:nvSpPr>
        <p:spPr>
          <a:xfrm>
            <a:off x="341" y="0"/>
            <a:ext cx="2970000" cy="51435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0" y="0"/>
            <a:ext cx="2812200" cy="51435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4"/>
          <p:cNvGrpSpPr/>
          <p:nvPr/>
        </p:nvGrpSpPr>
        <p:grpSpPr>
          <a:xfrm>
            <a:off x="443502" y="373152"/>
            <a:ext cx="593012" cy="593012"/>
            <a:chOff x="431250" y="521075"/>
            <a:chExt cx="2084400" cy="2084400"/>
          </a:xfrm>
        </p:grpSpPr>
        <p:sp>
          <p:nvSpPr>
            <p:cNvPr id="24" name="Google Shape;24;p4"/>
            <p:cNvSpPr/>
            <p:nvPr/>
          </p:nvSpPr>
          <p:spPr>
            <a:xfrm>
              <a:off x="431250" y="521075"/>
              <a:ext cx="2084400" cy="2084400"/>
            </a:xfrm>
            <a:prstGeom prst="ellipse">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804150" y="893975"/>
              <a:ext cx="1338600" cy="1338600"/>
            </a:xfrm>
            <a:prstGeom prst="ellipse">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001850" y="1091675"/>
              <a:ext cx="943200" cy="943200"/>
            </a:xfrm>
            <a:prstGeom prst="ellipse">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4"/>
          <p:cNvSpPr/>
          <p:nvPr/>
        </p:nvSpPr>
        <p:spPr>
          <a:xfrm>
            <a:off x="7371713" y="647372"/>
            <a:ext cx="21143" cy="44586"/>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358300" y="1107875"/>
            <a:ext cx="2145000" cy="1435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E1628E"/>
              </a:buClr>
              <a:buSzPts val="2400"/>
              <a:buNone/>
              <a:defRPr>
                <a:solidFill>
                  <a:srgbClr val="E1628E"/>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 name="Google Shape;29;p4"/>
          <p:cNvSpPr txBox="1">
            <a:spLocks noGrp="1"/>
          </p:cNvSpPr>
          <p:nvPr>
            <p:ph type="subTitle" idx="1"/>
          </p:nvPr>
        </p:nvSpPr>
        <p:spPr>
          <a:xfrm>
            <a:off x="358300" y="2684650"/>
            <a:ext cx="2145000" cy="10932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200">
                <a:solidFill>
                  <a:srgbClr val="FFFFFF"/>
                </a:solidFill>
              </a:defRPr>
            </a:lvl1pPr>
            <a:lvl2pPr lvl="1" rtl="0">
              <a:spcBef>
                <a:spcPts val="0"/>
              </a:spcBef>
              <a:spcAft>
                <a:spcPts val="0"/>
              </a:spcAft>
              <a:buNone/>
              <a:defRPr sz="1200">
                <a:solidFill>
                  <a:srgbClr val="FACA32"/>
                </a:solidFill>
              </a:defRPr>
            </a:lvl2pPr>
            <a:lvl3pPr lvl="2" rtl="0">
              <a:spcBef>
                <a:spcPts val="0"/>
              </a:spcBef>
              <a:spcAft>
                <a:spcPts val="0"/>
              </a:spcAft>
              <a:buNone/>
              <a:defRPr sz="1200">
                <a:solidFill>
                  <a:srgbClr val="FACA32"/>
                </a:solidFill>
              </a:defRPr>
            </a:lvl3pPr>
            <a:lvl4pPr lvl="3" rtl="0">
              <a:spcBef>
                <a:spcPts val="0"/>
              </a:spcBef>
              <a:spcAft>
                <a:spcPts val="0"/>
              </a:spcAft>
              <a:buNone/>
              <a:defRPr sz="1200">
                <a:solidFill>
                  <a:srgbClr val="FACA32"/>
                </a:solidFill>
              </a:defRPr>
            </a:lvl4pPr>
            <a:lvl5pPr lvl="4" rtl="0">
              <a:spcBef>
                <a:spcPts val="0"/>
              </a:spcBef>
              <a:spcAft>
                <a:spcPts val="0"/>
              </a:spcAft>
              <a:buNone/>
              <a:defRPr sz="1200">
                <a:solidFill>
                  <a:srgbClr val="FACA32"/>
                </a:solidFill>
              </a:defRPr>
            </a:lvl5pPr>
            <a:lvl6pPr lvl="5" rtl="0">
              <a:spcBef>
                <a:spcPts val="0"/>
              </a:spcBef>
              <a:spcAft>
                <a:spcPts val="0"/>
              </a:spcAft>
              <a:buNone/>
              <a:defRPr sz="1200">
                <a:solidFill>
                  <a:srgbClr val="FACA32"/>
                </a:solidFill>
              </a:defRPr>
            </a:lvl6pPr>
            <a:lvl7pPr lvl="6" rtl="0">
              <a:spcBef>
                <a:spcPts val="0"/>
              </a:spcBef>
              <a:spcAft>
                <a:spcPts val="0"/>
              </a:spcAft>
              <a:buNone/>
              <a:defRPr sz="1200">
                <a:solidFill>
                  <a:srgbClr val="FACA32"/>
                </a:solidFill>
              </a:defRPr>
            </a:lvl7pPr>
            <a:lvl8pPr lvl="7" rtl="0">
              <a:spcBef>
                <a:spcPts val="0"/>
              </a:spcBef>
              <a:spcAft>
                <a:spcPts val="0"/>
              </a:spcAft>
              <a:buNone/>
              <a:defRPr sz="1200">
                <a:solidFill>
                  <a:srgbClr val="FACA32"/>
                </a:solidFill>
              </a:defRPr>
            </a:lvl8pPr>
            <a:lvl9pPr lvl="8" rtl="0">
              <a:spcBef>
                <a:spcPts val="0"/>
              </a:spcBef>
              <a:spcAft>
                <a:spcPts val="0"/>
              </a:spcAft>
              <a:buNone/>
              <a:defRPr sz="1200">
                <a:solidFill>
                  <a:srgbClr val="FACA32"/>
                </a:solidFill>
              </a:defRPr>
            </a:lvl9pPr>
          </a:lstStyle>
          <a:p>
            <a:endParaRPr/>
          </a:p>
        </p:txBody>
      </p:sp>
    </p:spTree>
  </p:cSld>
  <p:clrMapOvr>
    <a:masterClrMapping/>
  </p:clrMapOvr>
  <p:extLst>
    <p:ext uri="{DCECCB84-F9BA-43D5-87BE-67443E8EF086}">
      <p15:sldGuideLst xmlns:p15="http://schemas.microsoft.com/office/powerpoint/2012/main">
        <p15:guide id="1" pos="1871">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amp; presentation photo">
  <p:cSld name="TITLE_1">
    <p:bg>
      <p:bgPr>
        <a:solidFill>
          <a:srgbClr val="00C8C4"/>
        </a:solidFill>
        <a:effectLst/>
      </p:bgPr>
    </p:bg>
    <p:spTree>
      <p:nvGrpSpPr>
        <p:cNvPr id="1" name="Shape 30"/>
        <p:cNvGrpSpPr/>
        <p:nvPr/>
      </p:nvGrpSpPr>
      <p:grpSpPr>
        <a:xfrm>
          <a:off x="0" y="0"/>
          <a:ext cx="0" cy="0"/>
          <a:chOff x="0" y="0"/>
          <a:chExt cx="0" cy="0"/>
        </a:xfrm>
      </p:grpSpPr>
      <p:sp>
        <p:nvSpPr>
          <p:cNvPr id="31" name="Google Shape;31;p5"/>
          <p:cNvSpPr/>
          <p:nvPr/>
        </p:nvSpPr>
        <p:spPr>
          <a:xfrm flipH="1">
            <a:off x="-26" y="0"/>
            <a:ext cx="9144001" cy="5158126"/>
          </a:xfrm>
          <a:custGeom>
            <a:avLst/>
            <a:gdLst/>
            <a:ahLst/>
            <a:cxnLst/>
            <a:rect l="l" t="t" r="r" b="b"/>
            <a:pathLst>
              <a:path w="99597" h="68476" extrusionOk="0">
                <a:moveTo>
                  <a:pt x="99596" y="0"/>
                </a:moveTo>
                <a:lnTo>
                  <a:pt x="0" y="21"/>
                </a:lnTo>
                <a:lnTo>
                  <a:pt x="99596" y="68476"/>
                </a:lnTo>
                <a:lnTo>
                  <a:pt x="995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2504435" y="705489"/>
            <a:ext cx="28708" cy="48590"/>
          </a:xfrm>
          <a:custGeom>
            <a:avLst/>
            <a:gdLst/>
            <a:ahLst/>
            <a:cxnLst/>
            <a:rect l="l" t="t" r="r" b="b"/>
            <a:pathLst>
              <a:path w="348" h="589" extrusionOk="0">
                <a:moveTo>
                  <a:pt x="348" y="588"/>
                </a:moveTo>
                <a:lnTo>
                  <a:pt x="1" y="0"/>
                </a:lnTo>
                <a:close/>
              </a:path>
            </a:pathLst>
          </a:custGeom>
          <a:solidFill>
            <a:srgbClr val="E9A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ctrTitle"/>
          </p:nvPr>
        </p:nvSpPr>
        <p:spPr>
          <a:xfrm>
            <a:off x="981025" y="841350"/>
            <a:ext cx="2602800" cy="805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EFD67E"/>
              </a:buClr>
              <a:buSzPts val="4800"/>
              <a:buNone/>
              <a:defRPr sz="4800">
                <a:solidFill>
                  <a:srgbClr val="EFD67E"/>
                </a:solidFill>
              </a:defRPr>
            </a:lvl1pPr>
            <a:lvl2pPr lvl="1" algn="ctr" rtl="0">
              <a:spcBef>
                <a:spcPts val="0"/>
              </a:spcBef>
              <a:spcAft>
                <a:spcPts val="0"/>
              </a:spcAft>
              <a:buClr>
                <a:srgbClr val="EFD67E"/>
              </a:buClr>
              <a:buSzPts val="6000"/>
              <a:buNone/>
              <a:defRPr sz="6000">
                <a:solidFill>
                  <a:srgbClr val="EFD67E"/>
                </a:solidFill>
              </a:defRPr>
            </a:lvl2pPr>
            <a:lvl3pPr lvl="2" algn="ctr" rtl="0">
              <a:spcBef>
                <a:spcPts val="0"/>
              </a:spcBef>
              <a:spcAft>
                <a:spcPts val="0"/>
              </a:spcAft>
              <a:buClr>
                <a:srgbClr val="EFD67E"/>
              </a:buClr>
              <a:buSzPts val="6000"/>
              <a:buNone/>
              <a:defRPr sz="6000">
                <a:solidFill>
                  <a:srgbClr val="EFD67E"/>
                </a:solidFill>
              </a:defRPr>
            </a:lvl3pPr>
            <a:lvl4pPr lvl="3" algn="ctr" rtl="0">
              <a:spcBef>
                <a:spcPts val="0"/>
              </a:spcBef>
              <a:spcAft>
                <a:spcPts val="0"/>
              </a:spcAft>
              <a:buClr>
                <a:srgbClr val="EFD67E"/>
              </a:buClr>
              <a:buSzPts val="6000"/>
              <a:buNone/>
              <a:defRPr sz="6000">
                <a:solidFill>
                  <a:srgbClr val="EFD67E"/>
                </a:solidFill>
              </a:defRPr>
            </a:lvl4pPr>
            <a:lvl5pPr lvl="4" algn="ctr" rtl="0">
              <a:spcBef>
                <a:spcPts val="0"/>
              </a:spcBef>
              <a:spcAft>
                <a:spcPts val="0"/>
              </a:spcAft>
              <a:buClr>
                <a:srgbClr val="EFD67E"/>
              </a:buClr>
              <a:buSzPts val="6000"/>
              <a:buNone/>
              <a:defRPr sz="6000">
                <a:solidFill>
                  <a:srgbClr val="EFD67E"/>
                </a:solidFill>
              </a:defRPr>
            </a:lvl5pPr>
            <a:lvl6pPr lvl="5" algn="ctr" rtl="0">
              <a:spcBef>
                <a:spcPts val="0"/>
              </a:spcBef>
              <a:spcAft>
                <a:spcPts val="0"/>
              </a:spcAft>
              <a:buClr>
                <a:srgbClr val="EFD67E"/>
              </a:buClr>
              <a:buSzPts val="6000"/>
              <a:buNone/>
              <a:defRPr sz="6000">
                <a:solidFill>
                  <a:srgbClr val="EFD67E"/>
                </a:solidFill>
              </a:defRPr>
            </a:lvl6pPr>
            <a:lvl7pPr lvl="6" algn="ctr" rtl="0">
              <a:spcBef>
                <a:spcPts val="0"/>
              </a:spcBef>
              <a:spcAft>
                <a:spcPts val="0"/>
              </a:spcAft>
              <a:buClr>
                <a:srgbClr val="EFD67E"/>
              </a:buClr>
              <a:buSzPts val="6000"/>
              <a:buNone/>
              <a:defRPr sz="6000">
                <a:solidFill>
                  <a:srgbClr val="EFD67E"/>
                </a:solidFill>
              </a:defRPr>
            </a:lvl7pPr>
            <a:lvl8pPr lvl="7" algn="ctr" rtl="0">
              <a:spcBef>
                <a:spcPts val="0"/>
              </a:spcBef>
              <a:spcAft>
                <a:spcPts val="0"/>
              </a:spcAft>
              <a:buClr>
                <a:srgbClr val="EFD67E"/>
              </a:buClr>
              <a:buSzPts val="6000"/>
              <a:buNone/>
              <a:defRPr sz="6000">
                <a:solidFill>
                  <a:srgbClr val="EFD67E"/>
                </a:solidFill>
              </a:defRPr>
            </a:lvl8pPr>
            <a:lvl9pPr lvl="8" algn="ctr" rtl="0">
              <a:spcBef>
                <a:spcPts val="0"/>
              </a:spcBef>
              <a:spcAft>
                <a:spcPts val="0"/>
              </a:spcAft>
              <a:buClr>
                <a:srgbClr val="EFD67E"/>
              </a:buClr>
              <a:buSzPts val="6000"/>
              <a:buNone/>
              <a:defRPr sz="6000">
                <a:solidFill>
                  <a:srgbClr val="EFD67E"/>
                </a:solidFill>
              </a:defRPr>
            </a:lvl9pPr>
          </a:lstStyle>
          <a:p>
            <a:endParaRPr/>
          </a:p>
        </p:txBody>
      </p:sp>
      <p:sp>
        <p:nvSpPr>
          <p:cNvPr id="34" name="Google Shape;34;p5"/>
          <p:cNvSpPr txBox="1">
            <a:spLocks noGrp="1"/>
          </p:cNvSpPr>
          <p:nvPr>
            <p:ph type="subTitle" idx="1"/>
          </p:nvPr>
        </p:nvSpPr>
        <p:spPr>
          <a:xfrm>
            <a:off x="981050" y="1430250"/>
            <a:ext cx="2602800" cy="68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b="1"/>
            </a:lvl1pPr>
            <a:lvl2pPr lvl="1" rtl="0">
              <a:spcBef>
                <a:spcPts val="0"/>
              </a:spcBef>
              <a:spcAft>
                <a:spcPts val="0"/>
              </a:spcAft>
              <a:buNone/>
              <a:defRPr sz="1400">
                <a:solidFill>
                  <a:srgbClr val="00C8C4"/>
                </a:solidFill>
              </a:defRPr>
            </a:lvl2pPr>
            <a:lvl3pPr lvl="2" rtl="0">
              <a:spcBef>
                <a:spcPts val="0"/>
              </a:spcBef>
              <a:spcAft>
                <a:spcPts val="0"/>
              </a:spcAft>
              <a:buNone/>
              <a:defRPr sz="1400">
                <a:solidFill>
                  <a:srgbClr val="00C8C4"/>
                </a:solidFill>
              </a:defRPr>
            </a:lvl3pPr>
            <a:lvl4pPr lvl="3" rtl="0">
              <a:spcBef>
                <a:spcPts val="0"/>
              </a:spcBef>
              <a:spcAft>
                <a:spcPts val="0"/>
              </a:spcAft>
              <a:buNone/>
              <a:defRPr sz="1400">
                <a:solidFill>
                  <a:srgbClr val="00C8C4"/>
                </a:solidFill>
              </a:defRPr>
            </a:lvl4pPr>
            <a:lvl5pPr lvl="4" rtl="0">
              <a:spcBef>
                <a:spcPts val="0"/>
              </a:spcBef>
              <a:spcAft>
                <a:spcPts val="0"/>
              </a:spcAft>
              <a:buNone/>
              <a:defRPr sz="1400">
                <a:solidFill>
                  <a:srgbClr val="00C8C4"/>
                </a:solidFill>
              </a:defRPr>
            </a:lvl5pPr>
            <a:lvl6pPr lvl="5" rtl="0">
              <a:spcBef>
                <a:spcPts val="0"/>
              </a:spcBef>
              <a:spcAft>
                <a:spcPts val="0"/>
              </a:spcAft>
              <a:buNone/>
              <a:defRPr sz="1400">
                <a:solidFill>
                  <a:srgbClr val="00C8C4"/>
                </a:solidFill>
              </a:defRPr>
            </a:lvl6pPr>
            <a:lvl7pPr lvl="6" rtl="0">
              <a:spcBef>
                <a:spcPts val="0"/>
              </a:spcBef>
              <a:spcAft>
                <a:spcPts val="0"/>
              </a:spcAft>
              <a:buNone/>
              <a:defRPr sz="1400">
                <a:solidFill>
                  <a:srgbClr val="00C8C4"/>
                </a:solidFill>
              </a:defRPr>
            </a:lvl7pPr>
            <a:lvl8pPr lvl="7" rtl="0">
              <a:spcBef>
                <a:spcPts val="0"/>
              </a:spcBef>
              <a:spcAft>
                <a:spcPts val="0"/>
              </a:spcAft>
              <a:buNone/>
              <a:defRPr sz="1400">
                <a:solidFill>
                  <a:srgbClr val="00C8C4"/>
                </a:solidFill>
              </a:defRPr>
            </a:lvl8pPr>
            <a:lvl9pPr lvl="8" rtl="0">
              <a:spcBef>
                <a:spcPts val="0"/>
              </a:spcBef>
              <a:spcAft>
                <a:spcPts val="0"/>
              </a:spcAft>
              <a:buNone/>
              <a:defRPr sz="1400">
                <a:solidFill>
                  <a:srgbClr val="00C8C4"/>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amp; illustration">
  <p:cSld name="SECTION_HEADER_1_1">
    <p:spTree>
      <p:nvGrpSpPr>
        <p:cNvPr id="1" name="Shape 48"/>
        <p:cNvGrpSpPr/>
        <p:nvPr/>
      </p:nvGrpSpPr>
      <p:grpSpPr>
        <a:xfrm>
          <a:off x="0" y="0"/>
          <a:ext cx="0" cy="0"/>
          <a:chOff x="0" y="0"/>
          <a:chExt cx="0" cy="0"/>
        </a:xfrm>
      </p:grpSpPr>
      <p:sp>
        <p:nvSpPr>
          <p:cNvPr id="49" name="Google Shape;49;p9"/>
          <p:cNvSpPr/>
          <p:nvPr/>
        </p:nvSpPr>
        <p:spPr>
          <a:xfrm>
            <a:off x="419449" y="0"/>
            <a:ext cx="2394300" cy="51435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171224" y="0"/>
            <a:ext cx="2394300" cy="51435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a:off x="0" y="0"/>
            <a:ext cx="2394300" cy="51435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318950" y="721450"/>
            <a:ext cx="1783500" cy="1182900"/>
          </a:xfrm>
          <a:prstGeom prst="rect">
            <a:avLst/>
          </a:prstGeom>
          <a:noFill/>
        </p:spPr>
        <p:txBody>
          <a:bodyPr spcFirstLastPara="1" wrap="square" lIns="91425" tIns="91425" rIns="91425" bIns="91425" anchor="b"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53" name="Google Shape;53;p9"/>
          <p:cNvSpPr txBox="1">
            <a:spLocks noGrp="1"/>
          </p:cNvSpPr>
          <p:nvPr>
            <p:ph type="subTitle" idx="1"/>
          </p:nvPr>
        </p:nvSpPr>
        <p:spPr>
          <a:xfrm>
            <a:off x="305400" y="1652950"/>
            <a:ext cx="1783500" cy="7638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200" i="1">
                <a:solidFill>
                  <a:srgbClr val="434343"/>
                </a:solidFill>
              </a:defRPr>
            </a:lvl1pPr>
            <a:lvl2pPr lvl="1" rtl="0">
              <a:spcBef>
                <a:spcPts val="0"/>
              </a:spcBef>
              <a:spcAft>
                <a:spcPts val="0"/>
              </a:spcAft>
              <a:buNone/>
              <a:defRPr sz="1200" i="1">
                <a:solidFill>
                  <a:srgbClr val="434343"/>
                </a:solidFill>
              </a:defRPr>
            </a:lvl2pPr>
            <a:lvl3pPr lvl="2" rtl="0">
              <a:spcBef>
                <a:spcPts val="0"/>
              </a:spcBef>
              <a:spcAft>
                <a:spcPts val="0"/>
              </a:spcAft>
              <a:buNone/>
              <a:defRPr sz="1200" i="1">
                <a:solidFill>
                  <a:srgbClr val="434343"/>
                </a:solidFill>
              </a:defRPr>
            </a:lvl3pPr>
            <a:lvl4pPr lvl="3" rtl="0">
              <a:spcBef>
                <a:spcPts val="0"/>
              </a:spcBef>
              <a:spcAft>
                <a:spcPts val="0"/>
              </a:spcAft>
              <a:buNone/>
              <a:defRPr sz="1200" i="1">
                <a:solidFill>
                  <a:srgbClr val="434343"/>
                </a:solidFill>
              </a:defRPr>
            </a:lvl4pPr>
            <a:lvl5pPr lvl="4" rtl="0">
              <a:spcBef>
                <a:spcPts val="0"/>
              </a:spcBef>
              <a:spcAft>
                <a:spcPts val="0"/>
              </a:spcAft>
              <a:buNone/>
              <a:defRPr sz="1200" i="1">
                <a:solidFill>
                  <a:srgbClr val="434343"/>
                </a:solidFill>
              </a:defRPr>
            </a:lvl5pPr>
            <a:lvl6pPr lvl="5" rtl="0">
              <a:spcBef>
                <a:spcPts val="0"/>
              </a:spcBef>
              <a:spcAft>
                <a:spcPts val="0"/>
              </a:spcAft>
              <a:buNone/>
              <a:defRPr sz="1200" i="1">
                <a:solidFill>
                  <a:srgbClr val="434343"/>
                </a:solidFill>
              </a:defRPr>
            </a:lvl6pPr>
            <a:lvl7pPr lvl="6" rtl="0">
              <a:spcBef>
                <a:spcPts val="0"/>
              </a:spcBef>
              <a:spcAft>
                <a:spcPts val="0"/>
              </a:spcAft>
              <a:buNone/>
              <a:defRPr sz="1200" i="1">
                <a:solidFill>
                  <a:srgbClr val="434343"/>
                </a:solidFill>
              </a:defRPr>
            </a:lvl7pPr>
            <a:lvl8pPr lvl="7" rtl="0">
              <a:spcBef>
                <a:spcPts val="0"/>
              </a:spcBef>
              <a:spcAft>
                <a:spcPts val="0"/>
              </a:spcAft>
              <a:buNone/>
              <a:defRPr sz="1200" i="1">
                <a:solidFill>
                  <a:srgbClr val="434343"/>
                </a:solidFill>
              </a:defRPr>
            </a:lvl8pPr>
            <a:lvl9pPr lvl="8" rtl="0">
              <a:spcBef>
                <a:spcPts val="0"/>
              </a:spcBef>
              <a:spcAft>
                <a:spcPts val="0"/>
              </a:spcAft>
              <a:buNone/>
              <a:defRPr sz="1200" i="1">
                <a:solidFill>
                  <a:srgbClr val="434343"/>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amp; three steps">
  <p:cSld name="SECTION_HEADER_1_1_1">
    <p:spTree>
      <p:nvGrpSpPr>
        <p:cNvPr id="1" name="Shape 54"/>
        <p:cNvGrpSpPr/>
        <p:nvPr/>
      </p:nvGrpSpPr>
      <p:grpSpPr>
        <a:xfrm>
          <a:off x="0" y="0"/>
          <a:ext cx="0" cy="0"/>
          <a:chOff x="0" y="0"/>
          <a:chExt cx="0" cy="0"/>
        </a:xfrm>
      </p:grpSpPr>
      <p:sp>
        <p:nvSpPr>
          <p:cNvPr id="55" name="Google Shape;55;p10"/>
          <p:cNvSpPr/>
          <p:nvPr/>
        </p:nvSpPr>
        <p:spPr>
          <a:xfrm>
            <a:off x="8865299" y="0"/>
            <a:ext cx="278700" cy="51435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8805049" y="0"/>
            <a:ext cx="97500" cy="51435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0" y="0"/>
            <a:ext cx="2699100" cy="51435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364800" y="704175"/>
            <a:ext cx="2000700" cy="14451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2pPr>
            <a:lvl3pPr lvl="2"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3pPr>
            <a:lvl4pPr lvl="3"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4pPr>
            <a:lvl5pPr lvl="4"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5pPr>
            <a:lvl6pPr lvl="5"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6pPr>
            <a:lvl7pPr lvl="6"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7pPr>
            <a:lvl8pPr lvl="7"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8pPr>
            <a:lvl9pPr lvl="8" rtl="0">
              <a:spcBef>
                <a:spcPts val="0"/>
              </a:spcBef>
              <a:spcAft>
                <a:spcPts val="0"/>
              </a:spcAft>
              <a:buClr>
                <a:srgbClr val="FFFFFF"/>
              </a:buClr>
              <a:buSzPts val="2400"/>
              <a:buFont typeface="Oswald Regular"/>
              <a:buNone/>
              <a:defRPr b="0">
                <a:solidFill>
                  <a:srgbClr val="FFFFFF"/>
                </a:solidFill>
                <a:latin typeface="Oswald Regular"/>
                <a:ea typeface="Oswald Regular"/>
                <a:cs typeface="Oswald Regular"/>
                <a:sym typeface="Oswald Regular"/>
              </a:defRPr>
            </a:lvl9pPr>
          </a:lstStyle>
          <a:p>
            <a:endParaRPr/>
          </a:p>
        </p:txBody>
      </p:sp>
    </p:spTree>
  </p:cSld>
  <p:clrMapOvr>
    <a:masterClrMapping/>
  </p:clrMapOvr>
  <p:extLst>
    <p:ext uri="{DCECCB84-F9BA-43D5-87BE-67443E8EF086}">
      <p15:sldGuideLst xmlns:p15="http://schemas.microsoft.com/office/powerpoint/2012/main">
        <p15:guide id="1" pos="2880">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Title &amp; Summary 1">
  <p:cSld name="TITLE_AND_BODY_5">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723300" y="620403"/>
            <a:ext cx="4393200" cy="1361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None/>
              <a:defRPr sz="6000">
                <a:solidFill>
                  <a:srgbClr val="999999"/>
                </a:solidFill>
              </a:defRPr>
            </a:lvl1pPr>
            <a:lvl2pPr lvl="1">
              <a:lnSpc>
                <a:spcPct val="100000"/>
              </a:lnSpc>
              <a:spcBef>
                <a:spcPts val="0"/>
              </a:spcBef>
              <a:spcAft>
                <a:spcPts val="0"/>
              </a:spcAft>
              <a:buNone/>
              <a:defRPr sz="6000"/>
            </a:lvl2pPr>
            <a:lvl3pPr lvl="2">
              <a:lnSpc>
                <a:spcPct val="100000"/>
              </a:lnSpc>
              <a:spcBef>
                <a:spcPts val="0"/>
              </a:spcBef>
              <a:spcAft>
                <a:spcPts val="0"/>
              </a:spcAft>
              <a:buNone/>
              <a:defRPr sz="6000"/>
            </a:lvl3pPr>
            <a:lvl4pPr lvl="3">
              <a:lnSpc>
                <a:spcPct val="100000"/>
              </a:lnSpc>
              <a:spcBef>
                <a:spcPts val="0"/>
              </a:spcBef>
              <a:spcAft>
                <a:spcPts val="0"/>
              </a:spcAft>
              <a:buNone/>
              <a:defRPr sz="6000"/>
            </a:lvl4pPr>
            <a:lvl5pPr lvl="4">
              <a:lnSpc>
                <a:spcPct val="100000"/>
              </a:lnSpc>
              <a:spcBef>
                <a:spcPts val="0"/>
              </a:spcBef>
              <a:spcAft>
                <a:spcPts val="0"/>
              </a:spcAft>
              <a:buNone/>
              <a:defRPr sz="6000"/>
            </a:lvl5pPr>
            <a:lvl6pPr lvl="5">
              <a:lnSpc>
                <a:spcPct val="100000"/>
              </a:lnSpc>
              <a:spcBef>
                <a:spcPts val="0"/>
              </a:spcBef>
              <a:spcAft>
                <a:spcPts val="0"/>
              </a:spcAft>
              <a:buNone/>
              <a:defRPr sz="6000"/>
            </a:lvl6pPr>
            <a:lvl7pPr lvl="6">
              <a:lnSpc>
                <a:spcPct val="100000"/>
              </a:lnSpc>
              <a:spcBef>
                <a:spcPts val="0"/>
              </a:spcBef>
              <a:spcAft>
                <a:spcPts val="0"/>
              </a:spcAft>
              <a:buNone/>
              <a:defRPr sz="6000"/>
            </a:lvl7pPr>
            <a:lvl8pPr lvl="7">
              <a:lnSpc>
                <a:spcPct val="100000"/>
              </a:lnSpc>
              <a:spcBef>
                <a:spcPts val="0"/>
              </a:spcBef>
              <a:spcAft>
                <a:spcPts val="0"/>
              </a:spcAft>
              <a:buNone/>
              <a:defRPr sz="6000"/>
            </a:lvl8pPr>
            <a:lvl9pPr lvl="8">
              <a:lnSpc>
                <a:spcPct val="100000"/>
              </a:lnSpc>
              <a:spcBef>
                <a:spcPts val="0"/>
              </a:spcBef>
              <a:spcAft>
                <a:spcPts val="0"/>
              </a:spcAft>
              <a:buNone/>
              <a:defRPr sz="6000"/>
            </a:lvl9pPr>
          </a:lstStyle>
          <a:p>
            <a:endParaRPr/>
          </a:p>
        </p:txBody>
      </p:sp>
      <p:sp>
        <p:nvSpPr>
          <p:cNvPr id="69" name="Google Shape;69;p13"/>
          <p:cNvSpPr/>
          <p:nvPr/>
        </p:nvSpPr>
        <p:spPr>
          <a:xfrm>
            <a:off x="8458701" y="800"/>
            <a:ext cx="685200" cy="14451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8458676" y="1846675"/>
            <a:ext cx="685200" cy="14451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8458676" y="3706350"/>
            <a:ext cx="685200" cy="14451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txBox="1">
            <a:spLocks noGrp="1"/>
          </p:cNvSpPr>
          <p:nvPr>
            <p:ph type="subTitle" idx="1"/>
          </p:nvPr>
        </p:nvSpPr>
        <p:spPr>
          <a:xfrm>
            <a:off x="5709750" y="359313"/>
            <a:ext cx="1733400" cy="39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73" name="Google Shape;73;p13"/>
          <p:cNvSpPr txBox="1">
            <a:spLocks noGrp="1"/>
          </p:cNvSpPr>
          <p:nvPr>
            <p:ph type="subTitle" idx="2"/>
          </p:nvPr>
        </p:nvSpPr>
        <p:spPr>
          <a:xfrm>
            <a:off x="5709599" y="2007800"/>
            <a:ext cx="1733400" cy="39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74" name="Google Shape;74;p13"/>
          <p:cNvSpPr txBox="1"/>
          <p:nvPr/>
        </p:nvSpPr>
        <p:spPr>
          <a:xfrm>
            <a:off x="7532575" y="44996"/>
            <a:ext cx="1178400" cy="149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00C8C4"/>
                </a:solidFill>
                <a:latin typeface="Oswald"/>
                <a:ea typeface="Oswald"/>
                <a:cs typeface="Oswald"/>
                <a:sym typeface="Oswald"/>
              </a:rPr>
              <a:t>1</a:t>
            </a:r>
            <a:endParaRPr sz="14000" b="1">
              <a:solidFill>
                <a:srgbClr val="00C8C4"/>
              </a:solidFill>
              <a:latin typeface="Oswald"/>
              <a:ea typeface="Oswald"/>
              <a:cs typeface="Oswald"/>
              <a:sym typeface="Oswald"/>
            </a:endParaRPr>
          </a:p>
        </p:txBody>
      </p:sp>
      <p:sp>
        <p:nvSpPr>
          <p:cNvPr id="75" name="Google Shape;75;p13"/>
          <p:cNvSpPr txBox="1"/>
          <p:nvPr/>
        </p:nvSpPr>
        <p:spPr>
          <a:xfrm>
            <a:off x="7517351" y="1925784"/>
            <a:ext cx="1080000" cy="14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FACA32"/>
                </a:solidFill>
                <a:latin typeface="Oswald"/>
                <a:ea typeface="Oswald"/>
                <a:cs typeface="Oswald"/>
                <a:sym typeface="Oswald"/>
              </a:rPr>
              <a:t>2</a:t>
            </a:r>
            <a:endParaRPr sz="14000" b="1">
              <a:solidFill>
                <a:srgbClr val="FACA32"/>
              </a:solidFill>
              <a:latin typeface="Oswald"/>
              <a:ea typeface="Oswald"/>
              <a:cs typeface="Oswald"/>
              <a:sym typeface="Oswald"/>
            </a:endParaRPr>
          </a:p>
        </p:txBody>
      </p:sp>
      <p:sp>
        <p:nvSpPr>
          <p:cNvPr id="76" name="Google Shape;76;p13"/>
          <p:cNvSpPr txBox="1"/>
          <p:nvPr/>
        </p:nvSpPr>
        <p:spPr>
          <a:xfrm>
            <a:off x="7508997" y="3794645"/>
            <a:ext cx="1080000" cy="144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4000" b="1">
                <a:solidFill>
                  <a:srgbClr val="E1628E"/>
                </a:solidFill>
                <a:latin typeface="Oswald"/>
                <a:ea typeface="Oswald"/>
                <a:cs typeface="Oswald"/>
                <a:sym typeface="Oswald"/>
              </a:rPr>
              <a:t>3</a:t>
            </a:r>
            <a:endParaRPr sz="14000" b="1">
              <a:solidFill>
                <a:srgbClr val="E1628E"/>
              </a:solidFill>
              <a:latin typeface="Oswald"/>
              <a:ea typeface="Oswald"/>
              <a:cs typeface="Oswald"/>
              <a:sym typeface="Oswald"/>
            </a:endParaRPr>
          </a:p>
        </p:txBody>
      </p:sp>
      <p:sp>
        <p:nvSpPr>
          <p:cNvPr id="77" name="Google Shape;77;p13"/>
          <p:cNvSpPr txBox="1">
            <a:spLocks noGrp="1"/>
          </p:cNvSpPr>
          <p:nvPr>
            <p:ph type="subTitle" idx="3"/>
          </p:nvPr>
        </p:nvSpPr>
        <p:spPr>
          <a:xfrm>
            <a:off x="5709750" y="558640"/>
            <a:ext cx="1733400" cy="774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78" name="Google Shape;78;p13"/>
          <p:cNvSpPr txBox="1">
            <a:spLocks noGrp="1"/>
          </p:cNvSpPr>
          <p:nvPr>
            <p:ph type="subTitle" idx="4"/>
          </p:nvPr>
        </p:nvSpPr>
        <p:spPr>
          <a:xfrm>
            <a:off x="5709750" y="2196477"/>
            <a:ext cx="1733400" cy="774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79" name="Google Shape;79;p13"/>
          <p:cNvSpPr txBox="1">
            <a:spLocks noGrp="1"/>
          </p:cNvSpPr>
          <p:nvPr>
            <p:ph type="subTitle" idx="5"/>
          </p:nvPr>
        </p:nvSpPr>
        <p:spPr>
          <a:xfrm>
            <a:off x="5709599" y="3820913"/>
            <a:ext cx="1733400" cy="3900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a:solidFill>
                  <a:srgbClr val="434343"/>
                </a:solidFill>
                <a:latin typeface="Oswald"/>
                <a:ea typeface="Oswald"/>
                <a:cs typeface="Oswald"/>
                <a:sym typeface="Oswald"/>
              </a:defRPr>
            </a:lvl1pPr>
            <a:lvl2pPr lvl="1" algn="r" rtl="0">
              <a:spcBef>
                <a:spcPts val="0"/>
              </a:spcBef>
              <a:spcAft>
                <a:spcPts val="0"/>
              </a:spcAft>
              <a:buNone/>
              <a:defRPr>
                <a:solidFill>
                  <a:srgbClr val="434343"/>
                </a:solidFill>
                <a:latin typeface="Oswald"/>
                <a:ea typeface="Oswald"/>
                <a:cs typeface="Oswald"/>
                <a:sym typeface="Oswald"/>
              </a:defRPr>
            </a:lvl2pPr>
            <a:lvl3pPr lvl="2" algn="r" rtl="0">
              <a:spcBef>
                <a:spcPts val="0"/>
              </a:spcBef>
              <a:spcAft>
                <a:spcPts val="0"/>
              </a:spcAft>
              <a:buNone/>
              <a:defRPr>
                <a:solidFill>
                  <a:srgbClr val="434343"/>
                </a:solidFill>
                <a:latin typeface="Oswald"/>
                <a:ea typeface="Oswald"/>
                <a:cs typeface="Oswald"/>
                <a:sym typeface="Oswald"/>
              </a:defRPr>
            </a:lvl3pPr>
            <a:lvl4pPr lvl="3" algn="r" rtl="0">
              <a:spcBef>
                <a:spcPts val="0"/>
              </a:spcBef>
              <a:spcAft>
                <a:spcPts val="0"/>
              </a:spcAft>
              <a:buNone/>
              <a:defRPr>
                <a:solidFill>
                  <a:srgbClr val="434343"/>
                </a:solidFill>
                <a:latin typeface="Oswald"/>
                <a:ea typeface="Oswald"/>
                <a:cs typeface="Oswald"/>
                <a:sym typeface="Oswald"/>
              </a:defRPr>
            </a:lvl4pPr>
            <a:lvl5pPr lvl="4" algn="r" rtl="0">
              <a:spcBef>
                <a:spcPts val="0"/>
              </a:spcBef>
              <a:spcAft>
                <a:spcPts val="0"/>
              </a:spcAft>
              <a:buNone/>
              <a:defRPr>
                <a:solidFill>
                  <a:srgbClr val="434343"/>
                </a:solidFill>
                <a:latin typeface="Oswald"/>
                <a:ea typeface="Oswald"/>
                <a:cs typeface="Oswald"/>
                <a:sym typeface="Oswald"/>
              </a:defRPr>
            </a:lvl5pPr>
            <a:lvl6pPr lvl="5" algn="r" rtl="0">
              <a:spcBef>
                <a:spcPts val="0"/>
              </a:spcBef>
              <a:spcAft>
                <a:spcPts val="0"/>
              </a:spcAft>
              <a:buNone/>
              <a:defRPr>
                <a:solidFill>
                  <a:srgbClr val="434343"/>
                </a:solidFill>
                <a:latin typeface="Oswald"/>
                <a:ea typeface="Oswald"/>
                <a:cs typeface="Oswald"/>
                <a:sym typeface="Oswald"/>
              </a:defRPr>
            </a:lvl6pPr>
            <a:lvl7pPr lvl="6" algn="r" rtl="0">
              <a:spcBef>
                <a:spcPts val="0"/>
              </a:spcBef>
              <a:spcAft>
                <a:spcPts val="0"/>
              </a:spcAft>
              <a:buNone/>
              <a:defRPr>
                <a:solidFill>
                  <a:srgbClr val="434343"/>
                </a:solidFill>
                <a:latin typeface="Oswald"/>
                <a:ea typeface="Oswald"/>
                <a:cs typeface="Oswald"/>
                <a:sym typeface="Oswald"/>
              </a:defRPr>
            </a:lvl7pPr>
            <a:lvl8pPr lvl="7" algn="r" rtl="0">
              <a:spcBef>
                <a:spcPts val="0"/>
              </a:spcBef>
              <a:spcAft>
                <a:spcPts val="0"/>
              </a:spcAft>
              <a:buNone/>
              <a:defRPr>
                <a:solidFill>
                  <a:srgbClr val="434343"/>
                </a:solidFill>
                <a:latin typeface="Oswald"/>
                <a:ea typeface="Oswald"/>
                <a:cs typeface="Oswald"/>
                <a:sym typeface="Oswald"/>
              </a:defRPr>
            </a:lvl8pPr>
            <a:lvl9pPr lvl="8" algn="r" rtl="0">
              <a:spcBef>
                <a:spcPts val="0"/>
              </a:spcBef>
              <a:spcAft>
                <a:spcPts val="0"/>
              </a:spcAft>
              <a:buNone/>
              <a:defRPr>
                <a:solidFill>
                  <a:srgbClr val="434343"/>
                </a:solidFill>
                <a:latin typeface="Oswald"/>
                <a:ea typeface="Oswald"/>
                <a:cs typeface="Oswald"/>
                <a:sym typeface="Oswald"/>
              </a:defRPr>
            </a:lvl9pPr>
          </a:lstStyle>
          <a:p>
            <a:endParaRPr/>
          </a:p>
        </p:txBody>
      </p:sp>
      <p:sp>
        <p:nvSpPr>
          <p:cNvPr id="80" name="Google Shape;80;p13"/>
          <p:cNvSpPr txBox="1">
            <a:spLocks noGrp="1"/>
          </p:cNvSpPr>
          <p:nvPr>
            <p:ph type="subTitle" idx="6"/>
          </p:nvPr>
        </p:nvSpPr>
        <p:spPr>
          <a:xfrm>
            <a:off x="5709750" y="4009590"/>
            <a:ext cx="1733400" cy="774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with title &amp; frame">
  <p:cSld name="TITLE_AND_BODY_4_2">
    <p:spTree>
      <p:nvGrpSpPr>
        <p:cNvPr id="1" name="Shape 93"/>
        <p:cNvGrpSpPr/>
        <p:nvPr/>
      </p:nvGrpSpPr>
      <p:grpSpPr>
        <a:xfrm>
          <a:off x="0" y="0"/>
          <a:ext cx="0" cy="0"/>
          <a:chOff x="0" y="0"/>
          <a:chExt cx="0" cy="0"/>
        </a:xfrm>
      </p:grpSpPr>
      <p:sp>
        <p:nvSpPr>
          <p:cNvPr id="94" name="Google Shape;94;p16"/>
          <p:cNvSpPr/>
          <p:nvPr/>
        </p:nvSpPr>
        <p:spPr>
          <a:xfrm>
            <a:off x="895200" y="895200"/>
            <a:ext cx="7353600" cy="3529200"/>
          </a:xfrm>
          <a:prstGeom prst="rect">
            <a:avLst/>
          </a:prstGeom>
          <a:noFill/>
          <a:ln w="76200" cap="flat" cmpd="sng">
            <a:solidFill>
              <a:srgbClr val="E1628E"/>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1205250" y="631375"/>
            <a:ext cx="6733500" cy="4824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SzPts val="2400"/>
              <a:buNone/>
              <a:defRPr b="0"/>
            </a:lvl1pPr>
            <a:lvl2pPr lvl="1"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2pPr>
            <a:lvl3pPr lvl="2"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3pPr>
            <a:lvl4pPr lvl="3"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4pPr>
            <a:lvl5pPr lvl="4"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5pPr>
            <a:lvl6pPr lvl="5"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6pPr>
            <a:lvl7pPr lvl="6"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7pPr>
            <a:lvl8pPr lvl="7"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8pPr>
            <a:lvl9pPr lvl="8" rtl="0">
              <a:spcBef>
                <a:spcPts val="0"/>
              </a:spcBef>
              <a:spcAft>
                <a:spcPts val="0"/>
              </a:spcAft>
              <a:buClr>
                <a:srgbClr val="EFD67E"/>
              </a:buClr>
              <a:buSzPts val="2400"/>
              <a:buFont typeface="Bodoni"/>
              <a:buNone/>
              <a:defRPr>
                <a:solidFill>
                  <a:srgbClr val="EFD67E"/>
                </a:solidFill>
                <a:latin typeface="Bodoni"/>
                <a:ea typeface="Bodoni"/>
                <a:cs typeface="Bodoni"/>
                <a:sym typeface="Bodoni"/>
              </a:defRPr>
            </a:lvl9pPr>
          </a:lstStyle>
          <a:p>
            <a:endParaRPr/>
          </a:p>
        </p:txBody>
      </p:sp>
      <p:sp>
        <p:nvSpPr>
          <p:cNvPr id="96" name="Google Shape;96;p16"/>
          <p:cNvSpPr txBox="1">
            <a:spLocks noGrp="1"/>
          </p:cNvSpPr>
          <p:nvPr>
            <p:ph type="sldNum" idx="12"/>
          </p:nvPr>
        </p:nvSpPr>
        <p:spPr>
          <a:xfrm>
            <a:off x="8607853" y="4764514"/>
            <a:ext cx="548700" cy="393600"/>
          </a:xfrm>
          <a:prstGeom prst="rect">
            <a:avLst/>
          </a:prstGeom>
        </p:spPr>
        <p:txBody>
          <a:bodyPr spcFirstLastPara="1" wrap="square" lIns="91425" tIns="91425" rIns="91425" bIns="91425" anchor="ctr" anchorCtr="0">
            <a:noAutofit/>
          </a:bodyPr>
          <a:lstStyle>
            <a:lvl1pPr lvl="0" rtl="0">
              <a:buNone/>
              <a:defRPr sz="1000"/>
            </a:lvl1pPr>
            <a:lvl2pPr lvl="1" rtl="0">
              <a:buNone/>
              <a:defRPr sz="1000"/>
            </a:lvl2pPr>
            <a:lvl3pPr lvl="2" rtl="0">
              <a:buNone/>
              <a:defRPr sz="1000"/>
            </a:lvl3pPr>
            <a:lvl4pPr lvl="3" rtl="0">
              <a:buNone/>
              <a:defRPr sz="1000"/>
            </a:lvl4pPr>
            <a:lvl5pPr lvl="4" rtl="0">
              <a:buNone/>
              <a:defRPr sz="1000"/>
            </a:lvl5pPr>
            <a:lvl6pPr lvl="5" rtl="0">
              <a:buNone/>
              <a:defRPr sz="1000"/>
            </a:lvl6pPr>
            <a:lvl7pPr lvl="6" rtl="0">
              <a:buNone/>
              <a:defRPr sz="1000"/>
            </a:lvl7pPr>
            <a:lvl8pPr lvl="7" rtl="0">
              <a:buNone/>
              <a:defRPr sz="1000"/>
            </a:lvl8pPr>
            <a:lvl9pPr lvl="8" rtl="0">
              <a:buNone/>
              <a:defRPr sz="1000"/>
            </a:lvl9pPr>
          </a:lstStyle>
          <a:p>
            <a:pPr marL="0" lvl="0" indent="0" algn="l" rtl="0">
              <a:spcBef>
                <a:spcPts val="0"/>
              </a:spcBef>
              <a:spcAft>
                <a:spcPts val="0"/>
              </a:spcAft>
              <a:buNone/>
            </a:pPr>
            <a:fld id="{00000000-1234-1234-1234-123412341234}" type="slidenum">
              <a:rPr lang="es"/>
              <a:t>‹#›</a:t>
            </a:fld>
            <a:endParaRPr/>
          </a:p>
        </p:txBody>
      </p:sp>
      <p:sp>
        <p:nvSpPr>
          <p:cNvPr id="97" name="Google Shape;97;p16"/>
          <p:cNvSpPr/>
          <p:nvPr/>
        </p:nvSpPr>
        <p:spPr>
          <a:xfrm rot="-5400000">
            <a:off x="6643750" y="3928950"/>
            <a:ext cx="350100" cy="99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rot="10800000">
            <a:off x="698250" y="2682750"/>
            <a:ext cx="350100" cy="997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119"/>
        <p:cNvGrpSpPr/>
        <p:nvPr/>
      </p:nvGrpSpPr>
      <p:grpSpPr>
        <a:xfrm>
          <a:off x="0" y="0"/>
          <a:ext cx="0" cy="0"/>
          <a:chOff x="0" y="0"/>
          <a:chExt cx="0" cy="0"/>
        </a:xfrm>
      </p:grpSpPr>
      <p:sp>
        <p:nvSpPr>
          <p:cNvPr id="120" name="Google Shape;120;p20"/>
          <p:cNvSpPr/>
          <p:nvPr/>
        </p:nvSpPr>
        <p:spPr>
          <a:xfrm>
            <a:off x="-78950" y="-226875"/>
            <a:ext cx="4587300" cy="898200"/>
          </a:xfrm>
          <a:prstGeom prst="rect">
            <a:avLst/>
          </a:prstGeom>
          <a:noFill/>
          <a:ln w="76200" cap="flat" cmpd="sng">
            <a:solidFill>
              <a:srgbClr val="F3F3F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title"/>
          </p:nvPr>
        </p:nvSpPr>
        <p:spPr>
          <a:xfrm>
            <a:off x="757525" y="408410"/>
            <a:ext cx="3054300" cy="550500"/>
          </a:xfrm>
          <a:prstGeom prst="rect">
            <a:avLst/>
          </a:prstGeom>
          <a:solidFill>
            <a:srgbClr val="FFFFFF"/>
          </a:solidFill>
        </p:spPr>
        <p:txBody>
          <a:bodyPr spcFirstLastPara="1" wrap="square" lIns="91425" tIns="91425" rIns="91425" bIns="91425" anchor="t" anchorCtr="0">
            <a:noAutofit/>
          </a:bodyPr>
          <a:lstStyle>
            <a:lvl1pPr lvl="0" rtl="0">
              <a:spcBef>
                <a:spcPts val="0"/>
              </a:spcBef>
              <a:spcAft>
                <a:spcPts val="0"/>
              </a:spcAft>
              <a:buClr>
                <a:srgbClr val="434343"/>
              </a:buClr>
              <a:buSzPts val="2400"/>
              <a:buNone/>
              <a:defRPr>
                <a:solidFill>
                  <a:srgbClr val="434343"/>
                </a:solidFill>
              </a:defRPr>
            </a:lvl1pPr>
            <a:lvl2pPr lvl="1" rtl="0">
              <a:spcBef>
                <a:spcPts val="0"/>
              </a:spcBef>
              <a:spcAft>
                <a:spcPts val="0"/>
              </a:spcAft>
              <a:buClr>
                <a:srgbClr val="EFD67E"/>
              </a:buClr>
              <a:buSzPts val="2400"/>
              <a:buNone/>
              <a:defRPr>
                <a:solidFill>
                  <a:srgbClr val="EFD67E"/>
                </a:solidFill>
              </a:defRPr>
            </a:lvl2pPr>
            <a:lvl3pPr lvl="2" rtl="0">
              <a:spcBef>
                <a:spcPts val="0"/>
              </a:spcBef>
              <a:spcAft>
                <a:spcPts val="0"/>
              </a:spcAft>
              <a:buClr>
                <a:srgbClr val="EFD67E"/>
              </a:buClr>
              <a:buSzPts val="2400"/>
              <a:buNone/>
              <a:defRPr>
                <a:solidFill>
                  <a:srgbClr val="EFD67E"/>
                </a:solidFill>
              </a:defRPr>
            </a:lvl3pPr>
            <a:lvl4pPr lvl="3" rtl="0">
              <a:spcBef>
                <a:spcPts val="0"/>
              </a:spcBef>
              <a:spcAft>
                <a:spcPts val="0"/>
              </a:spcAft>
              <a:buClr>
                <a:srgbClr val="EFD67E"/>
              </a:buClr>
              <a:buSzPts val="2400"/>
              <a:buNone/>
              <a:defRPr>
                <a:solidFill>
                  <a:srgbClr val="EFD67E"/>
                </a:solidFill>
              </a:defRPr>
            </a:lvl4pPr>
            <a:lvl5pPr lvl="4" rtl="0">
              <a:spcBef>
                <a:spcPts val="0"/>
              </a:spcBef>
              <a:spcAft>
                <a:spcPts val="0"/>
              </a:spcAft>
              <a:buClr>
                <a:srgbClr val="EFD67E"/>
              </a:buClr>
              <a:buSzPts val="2400"/>
              <a:buNone/>
              <a:defRPr>
                <a:solidFill>
                  <a:srgbClr val="EFD67E"/>
                </a:solidFill>
              </a:defRPr>
            </a:lvl5pPr>
            <a:lvl6pPr lvl="5" rtl="0">
              <a:spcBef>
                <a:spcPts val="0"/>
              </a:spcBef>
              <a:spcAft>
                <a:spcPts val="0"/>
              </a:spcAft>
              <a:buClr>
                <a:srgbClr val="EFD67E"/>
              </a:buClr>
              <a:buSzPts val="2400"/>
              <a:buNone/>
              <a:defRPr>
                <a:solidFill>
                  <a:srgbClr val="EFD67E"/>
                </a:solidFill>
              </a:defRPr>
            </a:lvl6pPr>
            <a:lvl7pPr lvl="6" rtl="0">
              <a:spcBef>
                <a:spcPts val="0"/>
              </a:spcBef>
              <a:spcAft>
                <a:spcPts val="0"/>
              </a:spcAft>
              <a:buClr>
                <a:srgbClr val="EFD67E"/>
              </a:buClr>
              <a:buSzPts val="2400"/>
              <a:buNone/>
              <a:defRPr>
                <a:solidFill>
                  <a:srgbClr val="EFD67E"/>
                </a:solidFill>
              </a:defRPr>
            </a:lvl7pPr>
            <a:lvl8pPr lvl="7" rtl="0">
              <a:spcBef>
                <a:spcPts val="0"/>
              </a:spcBef>
              <a:spcAft>
                <a:spcPts val="0"/>
              </a:spcAft>
              <a:buClr>
                <a:srgbClr val="EFD67E"/>
              </a:buClr>
              <a:buSzPts val="2400"/>
              <a:buNone/>
              <a:defRPr>
                <a:solidFill>
                  <a:srgbClr val="EFD67E"/>
                </a:solidFill>
              </a:defRPr>
            </a:lvl8pPr>
            <a:lvl9pPr lvl="8" rtl="0">
              <a:spcBef>
                <a:spcPts val="0"/>
              </a:spcBef>
              <a:spcAft>
                <a:spcPts val="0"/>
              </a:spcAft>
              <a:buClr>
                <a:srgbClr val="EFD67E"/>
              </a:buClr>
              <a:buSzPts val="2400"/>
              <a:buNone/>
              <a:defRPr>
                <a:solidFill>
                  <a:srgbClr val="EFD67E"/>
                </a:solidFill>
              </a:defRPr>
            </a:lvl9pPr>
          </a:lstStyle>
          <a:p>
            <a:endParaRPr/>
          </a:p>
        </p:txBody>
      </p:sp>
      <p:sp>
        <p:nvSpPr>
          <p:cNvPr id="122" name="Google Shape;122;p20"/>
          <p:cNvSpPr txBox="1">
            <a:spLocks noGrp="1"/>
          </p:cNvSpPr>
          <p:nvPr>
            <p:ph type="sldNum" idx="12"/>
          </p:nvPr>
        </p:nvSpPr>
        <p:spPr>
          <a:xfrm>
            <a:off x="8548658" y="4663217"/>
            <a:ext cx="548700" cy="393600"/>
          </a:xfrm>
          <a:prstGeom prst="rect">
            <a:avLst/>
          </a:prstGeom>
        </p:spPr>
        <p:txBody>
          <a:bodyPr spcFirstLastPara="1" wrap="square" lIns="91425" tIns="91425" rIns="91425" bIns="91425" anchor="ctr" anchorCtr="0">
            <a:noAutofit/>
          </a:bodyPr>
          <a:lstStyle>
            <a:lvl1pPr lvl="0" rtl="0">
              <a:buNone/>
              <a:defRPr>
                <a:solidFill>
                  <a:srgbClr val="EFEFEF"/>
                </a:solidFill>
              </a:defRPr>
            </a:lvl1pPr>
            <a:lvl2pPr lvl="1" rtl="0">
              <a:buNone/>
              <a:defRPr>
                <a:solidFill>
                  <a:srgbClr val="EFEFEF"/>
                </a:solidFill>
              </a:defRPr>
            </a:lvl2pPr>
            <a:lvl3pPr lvl="2" rtl="0">
              <a:buNone/>
              <a:defRPr>
                <a:solidFill>
                  <a:srgbClr val="EFEFEF"/>
                </a:solidFill>
              </a:defRPr>
            </a:lvl3pPr>
            <a:lvl4pPr lvl="3" rtl="0">
              <a:buNone/>
              <a:defRPr>
                <a:solidFill>
                  <a:srgbClr val="EFEFEF"/>
                </a:solidFill>
              </a:defRPr>
            </a:lvl4pPr>
            <a:lvl5pPr lvl="4" rtl="0">
              <a:buNone/>
              <a:defRPr>
                <a:solidFill>
                  <a:srgbClr val="EFEFEF"/>
                </a:solidFill>
              </a:defRPr>
            </a:lvl5pPr>
            <a:lvl6pPr lvl="5" rtl="0">
              <a:buNone/>
              <a:defRPr>
                <a:solidFill>
                  <a:srgbClr val="EFEFEF"/>
                </a:solidFill>
              </a:defRPr>
            </a:lvl6pPr>
            <a:lvl7pPr lvl="6" rtl="0">
              <a:buNone/>
              <a:defRPr>
                <a:solidFill>
                  <a:srgbClr val="EFEFEF"/>
                </a:solidFill>
              </a:defRPr>
            </a:lvl7pPr>
            <a:lvl8pPr lvl="7" rtl="0">
              <a:buNone/>
              <a:defRPr>
                <a:solidFill>
                  <a:srgbClr val="EFEFEF"/>
                </a:solidFill>
              </a:defRPr>
            </a:lvl8pPr>
            <a:lvl9pPr lvl="8" rtl="0">
              <a:buNone/>
              <a:defRPr>
                <a:solidFill>
                  <a:srgbClr val="EFEFEF"/>
                </a:solidFill>
              </a:defRPr>
            </a:lvl9pPr>
          </a:lstStyle>
          <a:p>
            <a:pPr marL="0" lvl="0" indent="0" algn="l" rtl="0">
              <a:spcBef>
                <a:spcPts val="0"/>
              </a:spcBef>
              <a:spcAft>
                <a:spcPts val="0"/>
              </a:spcAft>
              <a:buNone/>
            </a:pPr>
            <a:fld id="{00000000-1234-1234-1234-123412341234}" type="slidenum">
              <a:rPr lang="es"/>
              <a:t>‹#›</a:t>
            </a:fld>
            <a:endParaRPr/>
          </a:p>
        </p:txBody>
      </p:sp>
      <p:sp>
        <p:nvSpPr>
          <p:cNvPr id="123" name="Google Shape;123;p20"/>
          <p:cNvSpPr txBox="1">
            <a:spLocks noGrp="1"/>
          </p:cNvSpPr>
          <p:nvPr>
            <p:ph type="subTitle" idx="1"/>
          </p:nvPr>
        </p:nvSpPr>
        <p:spPr>
          <a:xfrm>
            <a:off x="757525" y="1796100"/>
            <a:ext cx="22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4" name="Google Shape;124;p20"/>
          <p:cNvSpPr txBox="1">
            <a:spLocks noGrp="1"/>
          </p:cNvSpPr>
          <p:nvPr>
            <p:ph type="subTitle" idx="2"/>
          </p:nvPr>
        </p:nvSpPr>
        <p:spPr>
          <a:xfrm>
            <a:off x="3519400" y="1796100"/>
            <a:ext cx="21666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5" name="Google Shape;125;p20"/>
          <p:cNvSpPr txBox="1">
            <a:spLocks noGrp="1"/>
          </p:cNvSpPr>
          <p:nvPr>
            <p:ph type="subTitle" idx="3"/>
          </p:nvPr>
        </p:nvSpPr>
        <p:spPr>
          <a:xfrm>
            <a:off x="6226675" y="1796100"/>
            <a:ext cx="21666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3E516C"/>
                </a:solidFill>
                <a:latin typeface="Oswald Regular"/>
                <a:ea typeface="Oswald Regular"/>
                <a:cs typeface="Oswald Regular"/>
                <a:sym typeface="Oswald Regular"/>
              </a:defRPr>
            </a:lvl1pPr>
            <a:lvl2pPr lvl="1" rtl="0">
              <a:spcBef>
                <a:spcPts val="0"/>
              </a:spcBef>
              <a:spcAft>
                <a:spcPts val="0"/>
              </a:spcAft>
              <a:buNone/>
              <a:defRPr sz="1400">
                <a:solidFill>
                  <a:srgbClr val="3E516C"/>
                </a:solidFill>
                <a:latin typeface="Oswald Regular"/>
                <a:ea typeface="Oswald Regular"/>
                <a:cs typeface="Oswald Regular"/>
                <a:sym typeface="Oswald Regular"/>
              </a:defRPr>
            </a:lvl2pPr>
            <a:lvl3pPr lvl="2" rtl="0">
              <a:spcBef>
                <a:spcPts val="0"/>
              </a:spcBef>
              <a:spcAft>
                <a:spcPts val="0"/>
              </a:spcAft>
              <a:buNone/>
              <a:defRPr sz="1400">
                <a:solidFill>
                  <a:srgbClr val="3E516C"/>
                </a:solidFill>
                <a:latin typeface="Oswald Regular"/>
                <a:ea typeface="Oswald Regular"/>
                <a:cs typeface="Oswald Regular"/>
                <a:sym typeface="Oswald Regular"/>
              </a:defRPr>
            </a:lvl3pPr>
            <a:lvl4pPr lvl="3" rtl="0">
              <a:spcBef>
                <a:spcPts val="0"/>
              </a:spcBef>
              <a:spcAft>
                <a:spcPts val="0"/>
              </a:spcAft>
              <a:buNone/>
              <a:defRPr sz="1400">
                <a:solidFill>
                  <a:srgbClr val="3E516C"/>
                </a:solidFill>
                <a:latin typeface="Oswald Regular"/>
                <a:ea typeface="Oswald Regular"/>
                <a:cs typeface="Oswald Regular"/>
                <a:sym typeface="Oswald Regular"/>
              </a:defRPr>
            </a:lvl4pPr>
            <a:lvl5pPr lvl="4" rtl="0">
              <a:spcBef>
                <a:spcPts val="0"/>
              </a:spcBef>
              <a:spcAft>
                <a:spcPts val="0"/>
              </a:spcAft>
              <a:buNone/>
              <a:defRPr sz="1400">
                <a:solidFill>
                  <a:srgbClr val="3E516C"/>
                </a:solidFill>
                <a:latin typeface="Oswald Regular"/>
                <a:ea typeface="Oswald Regular"/>
                <a:cs typeface="Oswald Regular"/>
                <a:sym typeface="Oswald Regular"/>
              </a:defRPr>
            </a:lvl5pPr>
            <a:lvl6pPr lvl="5" rtl="0">
              <a:spcBef>
                <a:spcPts val="0"/>
              </a:spcBef>
              <a:spcAft>
                <a:spcPts val="0"/>
              </a:spcAft>
              <a:buNone/>
              <a:defRPr sz="1400">
                <a:solidFill>
                  <a:srgbClr val="3E516C"/>
                </a:solidFill>
                <a:latin typeface="Oswald Regular"/>
                <a:ea typeface="Oswald Regular"/>
                <a:cs typeface="Oswald Regular"/>
                <a:sym typeface="Oswald Regular"/>
              </a:defRPr>
            </a:lvl6pPr>
            <a:lvl7pPr lvl="6" rtl="0">
              <a:spcBef>
                <a:spcPts val="0"/>
              </a:spcBef>
              <a:spcAft>
                <a:spcPts val="0"/>
              </a:spcAft>
              <a:buNone/>
              <a:defRPr sz="1400">
                <a:solidFill>
                  <a:srgbClr val="3E516C"/>
                </a:solidFill>
                <a:latin typeface="Oswald Regular"/>
                <a:ea typeface="Oswald Regular"/>
                <a:cs typeface="Oswald Regular"/>
                <a:sym typeface="Oswald Regular"/>
              </a:defRPr>
            </a:lvl7pPr>
            <a:lvl8pPr lvl="7" rtl="0">
              <a:spcBef>
                <a:spcPts val="0"/>
              </a:spcBef>
              <a:spcAft>
                <a:spcPts val="0"/>
              </a:spcAft>
              <a:buNone/>
              <a:defRPr sz="1400">
                <a:solidFill>
                  <a:srgbClr val="3E516C"/>
                </a:solidFill>
                <a:latin typeface="Oswald Regular"/>
                <a:ea typeface="Oswald Regular"/>
                <a:cs typeface="Oswald Regular"/>
                <a:sym typeface="Oswald Regular"/>
              </a:defRPr>
            </a:lvl8pPr>
            <a:lvl9pPr lvl="8" rtl="0">
              <a:spcBef>
                <a:spcPts val="0"/>
              </a:spcBef>
              <a:spcAft>
                <a:spcPts val="0"/>
              </a:spcAft>
              <a:buNone/>
              <a:defRPr sz="1400">
                <a:solidFill>
                  <a:srgbClr val="3E516C"/>
                </a:solidFill>
                <a:latin typeface="Oswald Regular"/>
                <a:ea typeface="Oswald Regular"/>
                <a:cs typeface="Oswald Regular"/>
                <a:sym typeface="Oswald Regular"/>
              </a:defRPr>
            </a:lvl9pPr>
          </a:lstStyle>
          <a:p>
            <a:endParaRPr/>
          </a:p>
        </p:txBody>
      </p:sp>
      <p:sp>
        <p:nvSpPr>
          <p:cNvPr id="126" name="Google Shape;126;p20"/>
          <p:cNvSpPr/>
          <p:nvPr/>
        </p:nvSpPr>
        <p:spPr>
          <a:xfrm rot="5400000">
            <a:off x="4268850" y="3754350"/>
            <a:ext cx="606300" cy="2171700"/>
          </a:xfrm>
          <a:prstGeom prst="rect">
            <a:avLst/>
          </a:pr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0"/>
          <p:cNvSpPr/>
          <p:nvPr/>
        </p:nvSpPr>
        <p:spPr>
          <a:xfrm rot="5400000">
            <a:off x="1544700" y="3754350"/>
            <a:ext cx="606300" cy="2171700"/>
          </a:xfrm>
          <a:prstGeom prst="rect">
            <a:avLst/>
          </a:prstGeom>
          <a:solidFill>
            <a:srgbClr val="00C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p:nvPr/>
        </p:nvSpPr>
        <p:spPr>
          <a:xfrm rot="5400000">
            <a:off x="6993000" y="3754350"/>
            <a:ext cx="606300" cy="2171700"/>
          </a:xfrm>
          <a:prstGeom prst="rect">
            <a:avLst/>
          </a:pr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subTitle" idx="4"/>
          </p:nvPr>
        </p:nvSpPr>
        <p:spPr>
          <a:xfrm>
            <a:off x="762000" y="2413025"/>
            <a:ext cx="2135700" cy="15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30" name="Google Shape;130;p20"/>
          <p:cNvSpPr txBox="1">
            <a:spLocks noGrp="1"/>
          </p:cNvSpPr>
          <p:nvPr>
            <p:ph type="subTitle" idx="5"/>
          </p:nvPr>
        </p:nvSpPr>
        <p:spPr>
          <a:xfrm>
            <a:off x="3486150" y="2413025"/>
            <a:ext cx="2135700" cy="15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sp>
        <p:nvSpPr>
          <p:cNvPr id="131" name="Google Shape;131;p20"/>
          <p:cNvSpPr txBox="1">
            <a:spLocks noGrp="1"/>
          </p:cNvSpPr>
          <p:nvPr>
            <p:ph type="subTitle" idx="6"/>
          </p:nvPr>
        </p:nvSpPr>
        <p:spPr>
          <a:xfrm>
            <a:off x="6210300" y="2413025"/>
            <a:ext cx="2135700" cy="15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200"/>
            </a:lvl1pPr>
            <a:lvl2pPr lvl="1" rtl="0">
              <a:spcBef>
                <a:spcPts val="0"/>
              </a:spcBef>
              <a:spcAft>
                <a:spcPts val="0"/>
              </a:spcAft>
              <a:buNone/>
              <a:defRPr sz="1200">
                <a:solidFill>
                  <a:srgbClr val="00C8C4"/>
                </a:solidFill>
              </a:defRPr>
            </a:lvl2pPr>
            <a:lvl3pPr lvl="2" rtl="0">
              <a:spcBef>
                <a:spcPts val="0"/>
              </a:spcBef>
              <a:spcAft>
                <a:spcPts val="0"/>
              </a:spcAft>
              <a:buNone/>
              <a:defRPr sz="1200">
                <a:solidFill>
                  <a:srgbClr val="00C8C4"/>
                </a:solidFill>
              </a:defRPr>
            </a:lvl3pPr>
            <a:lvl4pPr lvl="3" rtl="0">
              <a:spcBef>
                <a:spcPts val="0"/>
              </a:spcBef>
              <a:spcAft>
                <a:spcPts val="0"/>
              </a:spcAft>
              <a:buNone/>
              <a:defRPr sz="1200">
                <a:solidFill>
                  <a:srgbClr val="00C8C4"/>
                </a:solidFill>
              </a:defRPr>
            </a:lvl4pPr>
            <a:lvl5pPr lvl="4" rtl="0">
              <a:spcBef>
                <a:spcPts val="0"/>
              </a:spcBef>
              <a:spcAft>
                <a:spcPts val="0"/>
              </a:spcAft>
              <a:buNone/>
              <a:defRPr sz="1200">
                <a:solidFill>
                  <a:srgbClr val="00C8C4"/>
                </a:solidFill>
              </a:defRPr>
            </a:lvl5pPr>
            <a:lvl6pPr lvl="5" rtl="0">
              <a:spcBef>
                <a:spcPts val="0"/>
              </a:spcBef>
              <a:spcAft>
                <a:spcPts val="0"/>
              </a:spcAft>
              <a:buNone/>
              <a:defRPr sz="1200">
                <a:solidFill>
                  <a:srgbClr val="00C8C4"/>
                </a:solidFill>
              </a:defRPr>
            </a:lvl6pPr>
            <a:lvl7pPr lvl="6" rtl="0">
              <a:spcBef>
                <a:spcPts val="0"/>
              </a:spcBef>
              <a:spcAft>
                <a:spcPts val="0"/>
              </a:spcAft>
              <a:buNone/>
              <a:defRPr sz="1200">
                <a:solidFill>
                  <a:srgbClr val="00C8C4"/>
                </a:solidFill>
              </a:defRPr>
            </a:lvl7pPr>
            <a:lvl8pPr lvl="7" rtl="0">
              <a:spcBef>
                <a:spcPts val="0"/>
              </a:spcBef>
              <a:spcAft>
                <a:spcPts val="0"/>
              </a:spcAft>
              <a:buNone/>
              <a:defRPr sz="1200">
                <a:solidFill>
                  <a:srgbClr val="00C8C4"/>
                </a:solidFill>
              </a:defRPr>
            </a:lvl8pPr>
            <a:lvl9pPr lvl="8" rtl="0">
              <a:spcBef>
                <a:spcPts val="0"/>
              </a:spcBef>
              <a:spcAft>
                <a:spcPts val="0"/>
              </a:spcAft>
              <a:buNone/>
              <a:defRPr sz="1200">
                <a:solidFill>
                  <a:srgbClr val="00C8C4"/>
                </a:solidFill>
              </a:defRPr>
            </a:lvl9pPr>
          </a:lstStyle>
          <a:p>
            <a:endParaRPr/>
          </a:p>
        </p:txBody>
      </p:sp>
      <p:cxnSp>
        <p:nvCxnSpPr>
          <p:cNvPr id="132" name="Google Shape;132;p20"/>
          <p:cNvCxnSpPr/>
          <p:nvPr/>
        </p:nvCxnSpPr>
        <p:spPr>
          <a:xfrm>
            <a:off x="757525" y="2294400"/>
            <a:ext cx="2181300" cy="0"/>
          </a:xfrm>
          <a:prstGeom prst="straightConnector1">
            <a:avLst/>
          </a:prstGeom>
          <a:noFill/>
          <a:ln w="19050" cap="flat" cmpd="sng">
            <a:solidFill>
              <a:srgbClr val="00C8C4"/>
            </a:solidFill>
            <a:prstDash val="solid"/>
            <a:round/>
            <a:headEnd type="oval" w="med" len="med"/>
            <a:tailEnd type="none" w="med" len="med"/>
          </a:ln>
        </p:spPr>
      </p:cxnSp>
      <p:cxnSp>
        <p:nvCxnSpPr>
          <p:cNvPr id="133" name="Google Shape;133;p20"/>
          <p:cNvCxnSpPr/>
          <p:nvPr/>
        </p:nvCxnSpPr>
        <p:spPr>
          <a:xfrm>
            <a:off x="3483775" y="2294400"/>
            <a:ext cx="2181300" cy="0"/>
          </a:xfrm>
          <a:prstGeom prst="straightConnector1">
            <a:avLst/>
          </a:prstGeom>
          <a:noFill/>
          <a:ln w="19050" cap="flat" cmpd="sng">
            <a:solidFill>
              <a:srgbClr val="FACA32"/>
            </a:solidFill>
            <a:prstDash val="solid"/>
            <a:round/>
            <a:headEnd type="oval" w="med" len="med"/>
            <a:tailEnd type="none" w="med" len="med"/>
          </a:ln>
        </p:spPr>
      </p:cxnSp>
      <p:cxnSp>
        <p:nvCxnSpPr>
          <p:cNvPr id="134" name="Google Shape;134;p20"/>
          <p:cNvCxnSpPr/>
          <p:nvPr/>
        </p:nvCxnSpPr>
        <p:spPr>
          <a:xfrm>
            <a:off x="6176875" y="2294400"/>
            <a:ext cx="2181300" cy="0"/>
          </a:xfrm>
          <a:prstGeom prst="straightConnector1">
            <a:avLst/>
          </a:prstGeom>
          <a:noFill/>
          <a:ln w="19050" cap="flat" cmpd="sng">
            <a:solidFill>
              <a:srgbClr val="E1628E"/>
            </a:solidFill>
            <a:prstDash val="solid"/>
            <a:round/>
            <a:headEnd type="oval"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8350" y="375600"/>
            <a:ext cx="7047300" cy="4824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rgbClr val="314256"/>
              </a:buClr>
              <a:buSzPts val="2400"/>
              <a:buFont typeface="Oswald"/>
              <a:buNone/>
              <a:defRPr sz="2400" b="1">
                <a:solidFill>
                  <a:srgbClr val="314256"/>
                </a:solidFill>
                <a:latin typeface="Oswald"/>
                <a:ea typeface="Oswald"/>
                <a:cs typeface="Oswald"/>
                <a:sym typeface="Oswald"/>
              </a:defRPr>
            </a:lvl1pPr>
            <a:lvl2pPr lvl="1"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2pPr>
            <a:lvl3pPr lvl="2"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3pPr>
            <a:lvl4pPr lvl="3"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4pPr>
            <a:lvl5pPr lvl="4"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5pPr>
            <a:lvl6pPr lvl="5"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6pPr>
            <a:lvl7pPr lvl="6"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7pPr>
            <a:lvl8pPr lvl="7"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8pPr>
            <a:lvl9pPr lvl="8" rtl="0">
              <a:spcBef>
                <a:spcPts val="0"/>
              </a:spcBef>
              <a:spcAft>
                <a:spcPts val="0"/>
              </a:spcAft>
              <a:buClr>
                <a:srgbClr val="434343"/>
              </a:buClr>
              <a:buSzPts val="2400"/>
              <a:buFont typeface="Oswald"/>
              <a:buNone/>
              <a:defRPr sz="2400" b="1">
                <a:solidFill>
                  <a:srgbClr val="434343"/>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68100" y="2486100"/>
            <a:ext cx="7047300" cy="2110200"/>
          </a:xfrm>
          <a:prstGeom prst="rect">
            <a:avLst/>
          </a:prstGeom>
          <a:noFill/>
          <a:ln>
            <a:noFill/>
          </a:ln>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999999"/>
              </a:buClr>
              <a:buSzPts val="1600"/>
              <a:buFont typeface="Open Sans"/>
              <a:buChar char="●"/>
              <a:defRPr sz="1600">
                <a:solidFill>
                  <a:srgbClr val="999999"/>
                </a:solidFill>
                <a:latin typeface="Open Sans"/>
                <a:ea typeface="Open Sans"/>
                <a:cs typeface="Open Sans"/>
                <a:sym typeface="Open Sans"/>
              </a:defRPr>
            </a:lvl1pPr>
            <a:lvl2pPr marL="914400" lvl="1" indent="-330200" rtl="0">
              <a:lnSpc>
                <a:spcPct val="115000"/>
              </a:lnSpc>
              <a:spcBef>
                <a:spcPts val="0"/>
              </a:spcBef>
              <a:spcAft>
                <a:spcPts val="0"/>
              </a:spcAft>
              <a:buClr>
                <a:srgbClr val="999999"/>
              </a:buClr>
              <a:buSzPts val="1600"/>
              <a:buFont typeface="Open Sans"/>
              <a:buChar char="○"/>
              <a:defRPr sz="1600">
                <a:solidFill>
                  <a:srgbClr val="999999"/>
                </a:solidFill>
                <a:latin typeface="Open Sans"/>
                <a:ea typeface="Open Sans"/>
                <a:cs typeface="Open Sans"/>
                <a:sym typeface="Open Sans"/>
              </a:defRPr>
            </a:lvl2pPr>
            <a:lvl3pPr marL="1371600" lvl="2" indent="-323850" rtl="0">
              <a:lnSpc>
                <a:spcPct val="115000"/>
              </a:lnSpc>
              <a:spcBef>
                <a:spcPts val="0"/>
              </a:spcBef>
              <a:spcAft>
                <a:spcPts val="0"/>
              </a:spcAft>
              <a:buClr>
                <a:srgbClr val="999999"/>
              </a:buClr>
              <a:buSzPts val="1500"/>
              <a:buFont typeface="Open Sans"/>
              <a:buChar char="■"/>
              <a:defRPr sz="1500">
                <a:solidFill>
                  <a:srgbClr val="999999"/>
                </a:solidFill>
                <a:latin typeface="Open Sans"/>
                <a:ea typeface="Open Sans"/>
                <a:cs typeface="Open Sans"/>
                <a:sym typeface="Open Sans"/>
              </a:defRPr>
            </a:lvl3pPr>
            <a:lvl4pPr marL="1828800" lvl="3" indent="-323850" rtl="0">
              <a:lnSpc>
                <a:spcPct val="115000"/>
              </a:lnSpc>
              <a:spcBef>
                <a:spcPts val="0"/>
              </a:spcBef>
              <a:spcAft>
                <a:spcPts val="0"/>
              </a:spcAft>
              <a:buClr>
                <a:srgbClr val="999999"/>
              </a:buClr>
              <a:buSzPts val="1500"/>
              <a:buFont typeface="Open Sans"/>
              <a:buChar char="●"/>
              <a:defRPr sz="1500">
                <a:solidFill>
                  <a:srgbClr val="999999"/>
                </a:solidFill>
                <a:latin typeface="Open Sans"/>
                <a:ea typeface="Open Sans"/>
                <a:cs typeface="Open Sans"/>
                <a:sym typeface="Open Sans"/>
              </a:defRPr>
            </a:lvl4pPr>
            <a:lvl5pPr marL="2286000" lvl="4" indent="-317500" rtl="0">
              <a:lnSpc>
                <a:spcPct val="115000"/>
              </a:lnSpc>
              <a:spcBef>
                <a:spcPts val="0"/>
              </a:spcBef>
              <a:spcAft>
                <a:spcPts val="0"/>
              </a:spcAft>
              <a:buClr>
                <a:srgbClr val="999999"/>
              </a:buClr>
              <a:buSzPts val="1400"/>
              <a:buFont typeface="Open Sans"/>
              <a:buChar char="○"/>
              <a:defRPr>
                <a:solidFill>
                  <a:srgbClr val="999999"/>
                </a:solidFill>
                <a:latin typeface="Open Sans"/>
                <a:ea typeface="Open Sans"/>
                <a:cs typeface="Open Sans"/>
                <a:sym typeface="Open Sans"/>
              </a:defRPr>
            </a:lvl5pPr>
            <a:lvl6pPr marL="2743200" lvl="5" indent="-317500" rtl="0">
              <a:lnSpc>
                <a:spcPct val="115000"/>
              </a:lnSpc>
              <a:spcBef>
                <a:spcPts val="0"/>
              </a:spcBef>
              <a:spcAft>
                <a:spcPts val="0"/>
              </a:spcAft>
              <a:buClr>
                <a:srgbClr val="999999"/>
              </a:buClr>
              <a:buSzPts val="1400"/>
              <a:buFont typeface="Open Sans"/>
              <a:buChar char="■"/>
              <a:defRPr>
                <a:solidFill>
                  <a:srgbClr val="999999"/>
                </a:solidFill>
                <a:latin typeface="Open Sans"/>
                <a:ea typeface="Open Sans"/>
                <a:cs typeface="Open Sans"/>
                <a:sym typeface="Open Sans"/>
              </a:defRPr>
            </a:lvl6pPr>
            <a:lvl7pPr marL="3200400" lvl="6" indent="-311150" rtl="0">
              <a:lnSpc>
                <a:spcPct val="115000"/>
              </a:lnSpc>
              <a:spcBef>
                <a:spcPts val="0"/>
              </a:spcBef>
              <a:spcAft>
                <a:spcPts val="0"/>
              </a:spcAft>
              <a:buClr>
                <a:srgbClr val="999999"/>
              </a:buClr>
              <a:buSzPts val="1300"/>
              <a:buFont typeface="Open Sans"/>
              <a:buChar char="●"/>
              <a:defRPr sz="1300">
                <a:solidFill>
                  <a:srgbClr val="999999"/>
                </a:solidFill>
                <a:latin typeface="Open Sans"/>
                <a:ea typeface="Open Sans"/>
                <a:cs typeface="Open Sans"/>
                <a:sym typeface="Open Sans"/>
              </a:defRPr>
            </a:lvl7pPr>
            <a:lvl8pPr marL="3657600" lvl="7" indent="-311150" rtl="0">
              <a:lnSpc>
                <a:spcPct val="115000"/>
              </a:lnSpc>
              <a:spcBef>
                <a:spcPts val="0"/>
              </a:spcBef>
              <a:spcAft>
                <a:spcPts val="0"/>
              </a:spcAft>
              <a:buClr>
                <a:srgbClr val="999999"/>
              </a:buClr>
              <a:buSzPts val="1300"/>
              <a:buFont typeface="Open Sans"/>
              <a:buChar char="○"/>
              <a:defRPr sz="1300">
                <a:solidFill>
                  <a:srgbClr val="999999"/>
                </a:solidFill>
                <a:latin typeface="Open Sans"/>
                <a:ea typeface="Open Sans"/>
                <a:cs typeface="Open Sans"/>
                <a:sym typeface="Open Sans"/>
              </a:defRPr>
            </a:lvl8pPr>
            <a:lvl9pPr marL="4114800" lvl="8" indent="-304800" rtl="0">
              <a:lnSpc>
                <a:spcPct val="115000"/>
              </a:lnSpc>
              <a:spcBef>
                <a:spcPts val="0"/>
              </a:spcBef>
              <a:spcAft>
                <a:spcPts val="0"/>
              </a:spcAft>
              <a:buClr>
                <a:srgbClr val="999999"/>
              </a:buClr>
              <a:buSzPts val="1200"/>
              <a:buFont typeface="Open Sans"/>
              <a:buChar char="■"/>
              <a:defRPr sz="1200">
                <a:solidFill>
                  <a:srgbClr val="999999"/>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000">
                <a:solidFill>
                  <a:srgbClr val="434343"/>
                </a:solidFill>
                <a:latin typeface="Open Sans"/>
                <a:ea typeface="Open Sans"/>
                <a:cs typeface="Open Sans"/>
                <a:sym typeface="Open Sans"/>
              </a:defRPr>
            </a:lvl1pPr>
            <a:lvl2pPr lvl="1" rtl="0">
              <a:buNone/>
              <a:defRPr sz="1000">
                <a:solidFill>
                  <a:srgbClr val="434343"/>
                </a:solidFill>
                <a:latin typeface="Open Sans"/>
                <a:ea typeface="Open Sans"/>
                <a:cs typeface="Open Sans"/>
                <a:sym typeface="Open Sans"/>
              </a:defRPr>
            </a:lvl2pPr>
            <a:lvl3pPr lvl="2" rtl="0">
              <a:buNone/>
              <a:defRPr sz="1000">
                <a:solidFill>
                  <a:srgbClr val="434343"/>
                </a:solidFill>
                <a:latin typeface="Open Sans"/>
                <a:ea typeface="Open Sans"/>
                <a:cs typeface="Open Sans"/>
                <a:sym typeface="Open Sans"/>
              </a:defRPr>
            </a:lvl3pPr>
            <a:lvl4pPr lvl="3" rtl="0">
              <a:buNone/>
              <a:defRPr sz="1000">
                <a:solidFill>
                  <a:srgbClr val="434343"/>
                </a:solidFill>
                <a:latin typeface="Open Sans"/>
                <a:ea typeface="Open Sans"/>
                <a:cs typeface="Open Sans"/>
                <a:sym typeface="Open Sans"/>
              </a:defRPr>
            </a:lvl4pPr>
            <a:lvl5pPr lvl="4" rtl="0">
              <a:buNone/>
              <a:defRPr sz="1000">
                <a:solidFill>
                  <a:srgbClr val="434343"/>
                </a:solidFill>
                <a:latin typeface="Open Sans"/>
                <a:ea typeface="Open Sans"/>
                <a:cs typeface="Open Sans"/>
                <a:sym typeface="Open Sans"/>
              </a:defRPr>
            </a:lvl5pPr>
            <a:lvl6pPr lvl="5" rtl="0">
              <a:buNone/>
              <a:defRPr sz="1000">
                <a:solidFill>
                  <a:srgbClr val="434343"/>
                </a:solidFill>
                <a:latin typeface="Open Sans"/>
                <a:ea typeface="Open Sans"/>
                <a:cs typeface="Open Sans"/>
                <a:sym typeface="Open Sans"/>
              </a:defRPr>
            </a:lvl6pPr>
            <a:lvl7pPr lvl="6" rtl="0">
              <a:buNone/>
              <a:defRPr sz="1000">
                <a:solidFill>
                  <a:srgbClr val="434343"/>
                </a:solidFill>
                <a:latin typeface="Open Sans"/>
                <a:ea typeface="Open Sans"/>
                <a:cs typeface="Open Sans"/>
                <a:sym typeface="Open Sans"/>
              </a:defRPr>
            </a:lvl7pPr>
            <a:lvl8pPr lvl="7" rtl="0">
              <a:buNone/>
              <a:defRPr sz="1000">
                <a:solidFill>
                  <a:srgbClr val="434343"/>
                </a:solidFill>
                <a:latin typeface="Open Sans"/>
                <a:ea typeface="Open Sans"/>
                <a:cs typeface="Open Sans"/>
                <a:sym typeface="Open Sans"/>
              </a:defRPr>
            </a:lvl8pPr>
            <a:lvl9pPr lvl="8" rtl="0">
              <a:buNone/>
              <a:defRPr sz="1000">
                <a:solidFill>
                  <a:srgbClr val="434343"/>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6" r:id="rId6"/>
    <p:sldLayoutId id="2147483659" r:id="rId7"/>
    <p:sldLayoutId id="2147483662" r:id="rId8"/>
    <p:sldLayoutId id="2147483666" r:id="rId9"/>
    <p:sldLayoutId id="2147483670" r:id="rId10"/>
    <p:sldLayoutId id="2147483671" r:id="rId11"/>
    <p:sldLayoutId id="2147483672" r:id="rId12"/>
    <p:sldLayoutId id="2147483675"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ideo" Target="https://www.youtube.com/embed/r7dWsJ-mEyI?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5"/>
          <p:cNvSpPr/>
          <p:nvPr/>
        </p:nvSpPr>
        <p:spPr>
          <a:xfrm>
            <a:off x="5455800" y="0"/>
            <a:ext cx="2866800" cy="4271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35"/>
          <p:cNvSpPr txBox="1">
            <a:spLocks noGrp="1"/>
          </p:cNvSpPr>
          <p:nvPr>
            <p:ph type="subTitle" idx="1"/>
          </p:nvPr>
        </p:nvSpPr>
        <p:spPr>
          <a:xfrm>
            <a:off x="5600938" y="2055396"/>
            <a:ext cx="2568423" cy="668400"/>
          </a:xfrm>
          <a:prstGeom prst="rect">
            <a:avLst/>
          </a:prstGeom>
        </p:spPr>
        <p:txBody>
          <a:bodyPr spcFirstLastPara="1" wrap="square" lIns="91425" tIns="91425" rIns="91425" bIns="91425" anchor="ctr" anchorCtr="0">
            <a:noAutofit/>
          </a:bodyPr>
          <a:lstStyle/>
          <a:p>
            <a:pPr marL="0" lvl="0" indent="0"/>
            <a:r>
              <a:rPr lang="en-US" sz="1600" dirty="0">
                <a:latin typeface="Open Sans"/>
                <a:ea typeface="Open Sans"/>
                <a:cs typeface="Open Sans"/>
                <a:sym typeface="Open Sans"/>
              </a:rPr>
              <a:t>Learn to be confident in the way you think, move, and communicate</a:t>
            </a:r>
            <a:endParaRPr sz="1600" dirty="0">
              <a:solidFill>
                <a:srgbClr val="E1628E"/>
              </a:solidFill>
              <a:latin typeface="Open Sans"/>
              <a:ea typeface="Open Sans"/>
              <a:cs typeface="Open Sans"/>
              <a:sym typeface="Open Sans"/>
            </a:endParaRPr>
          </a:p>
        </p:txBody>
      </p:sp>
      <p:sp>
        <p:nvSpPr>
          <p:cNvPr id="223" name="Google Shape;223;p35"/>
          <p:cNvSpPr txBox="1">
            <a:spLocks noGrp="1"/>
          </p:cNvSpPr>
          <p:nvPr>
            <p:ph type="ctrTitle"/>
          </p:nvPr>
        </p:nvSpPr>
        <p:spPr>
          <a:xfrm>
            <a:off x="5600938" y="193372"/>
            <a:ext cx="2367900" cy="1615596"/>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3600" dirty="0"/>
              <a:t>Confidence From Head to Toe</a:t>
            </a:r>
            <a:endParaRPr sz="3600" dirty="0"/>
          </a:p>
        </p:txBody>
      </p:sp>
      <p:cxnSp>
        <p:nvCxnSpPr>
          <p:cNvPr id="224" name="Google Shape;224;p35"/>
          <p:cNvCxnSpPr/>
          <p:nvPr/>
        </p:nvCxnSpPr>
        <p:spPr>
          <a:xfrm>
            <a:off x="5824350" y="2970225"/>
            <a:ext cx="2121600" cy="0"/>
          </a:xfrm>
          <a:prstGeom prst="straightConnector1">
            <a:avLst/>
          </a:prstGeom>
          <a:noFill/>
          <a:ln w="19050" cap="rnd" cmpd="sng">
            <a:solidFill>
              <a:srgbClr val="E1628E"/>
            </a:solidFill>
            <a:prstDash val="dot"/>
            <a:round/>
            <a:headEnd type="none" w="med" len="med"/>
            <a:tailEnd type="none" w="med" len="med"/>
          </a:ln>
        </p:spPr>
      </p:cxnSp>
      <p:pic>
        <p:nvPicPr>
          <p:cNvPr id="6" name="Picture 5" descr="A picture containing drawing&#10;&#10;Description automatically generated">
            <a:extLst>
              <a:ext uri="{FF2B5EF4-FFF2-40B4-BE49-F238E27FC236}">
                <a16:creationId xmlns:a16="http://schemas.microsoft.com/office/drawing/2014/main" id="{E7035090-D4E3-4B2D-B67E-DC5A5F5AF20A}"/>
              </a:ext>
            </a:extLst>
          </p:cNvPr>
          <p:cNvPicPr>
            <a:picLocks noChangeAspect="1"/>
          </p:cNvPicPr>
          <p:nvPr/>
        </p:nvPicPr>
        <p:blipFill>
          <a:blip r:embed="rId4"/>
          <a:stretch>
            <a:fillRect/>
          </a:stretch>
        </p:blipFill>
        <p:spPr>
          <a:xfrm>
            <a:off x="5563321" y="3007307"/>
            <a:ext cx="2606040" cy="12270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AA31A-E672-1E44-AF86-5F0E1BFD85B1}"/>
              </a:ext>
            </a:extLst>
          </p:cNvPr>
          <p:cNvSpPr>
            <a:spLocks noGrp="1"/>
          </p:cNvSpPr>
          <p:nvPr>
            <p:ph type="title" idx="3"/>
          </p:nvPr>
        </p:nvSpPr>
        <p:spPr>
          <a:xfrm>
            <a:off x="1952399" y="3721634"/>
            <a:ext cx="5239200" cy="869400"/>
          </a:xfrm>
        </p:spPr>
        <p:txBody>
          <a:bodyPr/>
          <a:lstStyle/>
          <a:p>
            <a:r>
              <a:rPr lang="en-US" sz="3600" dirty="0"/>
              <a:t>No More Negative Self Talk</a:t>
            </a:r>
          </a:p>
        </p:txBody>
      </p:sp>
      <p:sp>
        <p:nvSpPr>
          <p:cNvPr id="9" name="Title 8">
            <a:extLst>
              <a:ext uri="{FF2B5EF4-FFF2-40B4-BE49-F238E27FC236}">
                <a16:creationId xmlns:a16="http://schemas.microsoft.com/office/drawing/2014/main" id="{3DFAC171-DE1A-864C-B5B7-724E075B679F}"/>
              </a:ext>
            </a:extLst>
          </p:cNvPr>
          <p:cNvSpPr>
            <a:spLocks noGrp="1"/>
          </p:cNvSpPr>
          <p:nvPr>
            <p:ph type="title"/>
          </p:nvPr>
        </p:nvSpPr>
        <p:spPr>
          <a:xfrm>
            <a:off x="1297172" y="1303469"/>
            <a:ext cx="6549655" cy="869400"/>
          </a:xfrm>
        </p:spPr>
        <p:txBody>
          <a:bodyPr/>
          <a:lstStyle/>
          <a:p>
            <a:r>
              <a:rPr lang="en-US" sz="6000" dirty="0"/>
              <a:t>Listen, Challenge, and Change</a:t>
            </a:r>
          </a:p>
        </p:txBody>
      </p:sp>
    </p:spTree>
    <p:extLst>
      <p:ext uri="{BB962C8B-B14F-4D97-AF65-F5344CB8AC3E}">
        <p14:creationId xmlns:p14="http://schemas.microsoft.com/office/powerpoint/2010/main" val="2245613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subTitle" idx="6"/>
          </p:nvPr>
        </p:nvSpPr>
        <p:spPr>
          <a:xfrm>
            <a:off x="6210300" y="2413025"/>
            <a:ext cx="2135700" cy="15648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solidFill>
                  <a:schemeClr val="tx1">
                    <a:lumMod val="65000"/>
                    <a:lumOff val="35000"/>
                  </a:schemeClr>
                </a:solidFill>
              </a:rPr>
              <a:t>Instead of saying: ‘I’ll never be able to do </a:t>
            </a:r>
            <a:r>
              <a:rPr lang="en-US" dirty="0">
                <a:solidFill>
                  <a:schemeClr val="tx1">
                    <a:lumMod val="65000"/>
                    <a:lumOff val="35000"/>
                  </a:schemeClr>
                </a:solidFill>
                <a:highlight>
                  <a:srgbClr val="FFFF00"/>
                </a:highlight>
              </a:rPr>
              <a:t>this,’ </a:t>
            </a:r>
            <a:r>
              <a:rPr lang="en-US" dirty="0">
                <a:solidFill>
                  <a:schemeClr val="tx1">
                    <a:lumMod val="65000"/>
                    <a:lumOff val="35000"/>
                  </a:schemeClr>
                </a:solidFill>
              </a:rPr>
              <a:t>try asking: </a:t>
            </a:r>
          </a:p>
          <a:p>
            <a:pPr marL="0" lvl="0" indent="0">
              <a:buClr>
                <a:schemeClr val="dk1"/>
              </a:buClr>
              <a:buSzPts val="1100"/>
            </a:pPr>
            <a:endParaRPr lang="en-US" dirty="0">
              <a:solidFill>
                <a:schemeClr val="tx1">
                  <a:lumMod val="65000"/>
                  <a:lumOff val="35000"/>
                </a:schemeClr>
              </a:solidFill>
            </a:endParaRPr>
          </a:p>
          <a:p>
            <a:pPr marL="0" lvl="0" indent="0">
              <a:buClr>
                <a:schemeClr val="dk1"/>
              </a:buClr>
              <a:buSzPts val="1100"/>
            </a:pPr>
            <a:r>
              <a:rPr lang="en-US" dirty="0">
                <a:solidFill>
                  <a:schemeClr val="tx1">
                    <a:lumMod val="65000"/>
                    <a:lumOff val="35000"/>
                  </a:schemeClr>
                </a:solidFill>
              </a:rPr>
              <a:t>‘Is there anything I can do that will help me do this?’ </a:t>
            </a:r>
          </a:p>
          <a:p>
            <a:pPr marL="0" lvl="0" indent="0">
              <a:buClr>
                <a:schemeClr val="dk1"/>
              </a:buClr>
              <a:buSzPts val="1100"/>
            </a:pPr>
            <a:endParaRPr lang="en-US" b="1"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92" name="Google Shape;292;p42"/>
          <p:cNvSpPr txBox="1">
            <a:spLocks noGrp="1"/>
          </p:cNvSpPr>
          <p:nvPr>
            <p:ph type="title"/>
          </p:nvPr>
        </p:nvSpPr>
        <p:spPr>
          <a:xfrm>
            <a:off x="757524" y="408410"/>
            <a:ext cx="3250949" cy="550500"/>
          </a:xfrm>
          <a:prstGeom prst="rect">
            <a:avLst/>
          </a:prstGeom>
          <a:solidFill>
            <a:srgbClr val="FFFFFF"/>
          </a:solidFill>
        </p:spPr>
        <p:txBody>
          <a:bodyPr spcFirstLastPara="1" wrap="square" lIns="91425" tIns="91425" rIns="91425" bIns="91425" anchor="t" anchorCtr="0">
            <a:noAutofit/>
          </a:bodyPr>
          <a:lstStyle/>
          <a:p>
            <a:pPr lvl="0" algn="ctr"/>
            <a:r>
              <a:rPr lang="en-US" b="0" dirty="0">
                <a:latin typeface="Oswald Regular"/>
                <a:sym typeface="Oswald Regular"/>
              </a:rPr>
              <a:t>Listen, Challenge, Change</a:t>
            </a:r>
            <a:r>
              <a:rPr lang="es" b="0" dirty="0">
                <a:latin typeface="Oswald Regular"/>
                <a:sym typeface="Oswald Regular"/>
              </a:rPr>
              <a:t> Worksheet</a:t>
            </a:r>
            <a:endParaRPr dirty="0"/>
          </a:p>
        </p:txBody>
      </p:sp>
      <p:sp>
        <p:nvSpPr>
          <p:cNvPr id="293" name="Google Shape;293;p42"/>
          <p:cNvSpPr txBox="1">
            <a:spLocks noGrp="1"/>
          </p:cNvSpPr>
          <p:nvPr>
            <p:ph type="subTitle" idx="1"/>
          </p:nvPr>
        </p:nvSpPr>
        <p:spPr>
          <a:xfrm>
            <a:off x="757525" y="1796100"/>
            <a:ext cx="2221200" cy="38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 sz="1800" dirty="0">
                <a:solidFill>
                  <a:srgbClr val="434343"/>
                </a:solidFill>
              </a:rPr>
              <a:t>LISTEN</a:t>
            </a:r>
            <a:endParaRPr sz="1800" dirty="0">
              <a:solidFill>
                <a:srgbClr val="434343"/>
              </a:solidFill>
            </a:endParaRPr>
          </a:p>
        </p:txBody>
      </p:sp>
      <p:sp>
        <p:nvSpPr>
          <p:cNvPr id="294" name="Google Shape;294;p42"/>
          <p:cNvSpPr txBox="1">
            <a:spLocks noGrp="1"/>
          </p:cNvSpPr>
          <p:nvPr>
            <p:ph type="subTitle" idx="2"/>
          </p:nvPr>
        </p:nvSpPr>
        <p:spPr>
          <a:xfrm>
            <a:off x="3502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CHALLENGE</a:t>
            </a:r>
            <a:endParaRPr sz="1800" dirty="0">
              <a:solidFill>
                <a:srgbClr val="434343"/>
              </a:solidFill>
            </a:endParaRPr>
          </a:p>
        </p:txBody>
      </p:sp>
      <p:sp>
        <p:nvSpPr>
          <p:cNvPr id="295" name="Google Shape;295;p42"/>
          <p:cNvSpPr txBox="1">
            <a:spLocks noGrp="1"/>
          </p:cNvSpPr>
          <p:nvPr>
            <p:ph type="subTitle" idx="3"/>
          </p:nvPr>
        </p:nvSpPr>
        <p:spPr>
          <a:xfrm>
            <a:off x="6226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CHANGE</a:t>
            </a:r>
            <a:endParaRPr sz="1800" dirty="0">
              <a:solidFill>
                <a:srgbClr val="434343"/>
              </a:solidFill>
            </a:endParaRPr>
          </a:p>
        </p:txBody>
      </p:sp>
      <p:cxnSp>
        <p:nvCxnSpPr>
          <p:cNvPr id="296" name="Google Shape;296;p42"/>
          <p:cNvCxnSpPr/>
          <p:nvPr/>
        </p:nvCxnSpPr>
        <p:spPr>
          <a:xfrm>
            <a:off x="757525" y="2294400"/>
            <a:ext cx="2181300" cy="0"/>
          </a:xfrm>
          <a:prstGeom prst="straightConnector1">
            <a:avLst/>
          </a:prstGeom>
          <a:noFill/>
          <a:ln w="19050" cap="flat" cmpd="sng">
            <a:solidFill>
              <a:srgbClr val="00C8C4"/>
            </a:solidFill>
            <a:prstDash val="solid"/>
            <a:round/>
            <a:headEnd type="oval" w="med" len="med"/>
            <a:tailEnd type="none" w="med" len="med"/>
          </a:ln>
        </p:spPr>
      </p:cxnSp>
      <p:cxnSp>
        <p:nvCxnSpPr>
          <p:cNvPr id="297" name="Google Shape;297;p42"/>
          <p:cNvCxnSpPr/>
          <p:nvPr/>
        </p:nvCxnSpPr>
        <p:spPr>
          <a:xfrm>
            <a:off x="3483775" y="2294400"/>
            <a:ext cx="2181300" cy="0"/>
          </a:xfrm>
          <a:prstGeom prst="straightConnector1">
            <a:avLst/>
          </a:prstGeom>
          <a:noFill/>
          <a:ln w="19050" cap="flat" cmpd="sng">
            <a:solidFill>
              <a:srgbClr val="FACA32"/>
            </a:solidFill>
            <a:prstDash val="solid"/>
            <a:round/>
            <a:headEnd type="oval" w="med" len="med"/>
            <a:tailEnd type="none" w="med" len="med"/>
          </a:ln>
        </p:spPr>
      </p:cxnSp>
      <p:cxnSp>
        <p:nvCxnSpPr>
          <p:cNvPr id="298" name="Google Shape;298;p42"/>
          <p:cNvCxnSpPr/>
          <p:nvPr/>
        </p:nvCxnSpPr>
        <p:spPr>
          <a:xfrm>
            <a:off x="6176875" y="2294400"/>
            <a:ext cx="2181300" cy="0"/>
          </a:xfrm>
          <a:prstGeom prst="straightConnector1">
            <a:avLst/>
          </a:prstGeom>
          <a:noFill/>
          <a:ln w="19050" cap="flat" cmpd="sng">
            <a:solidFill>
              <a:srgbClr val="E1628E"/>
            </a:solidFill>
            <a:prstDash val="solid"/>
            <a:round/>
            <a:headEnd type="oval" w="med" len="med"/>
            <a:tailEnd type="none" w="med" len="med"/>
          </a:ln>
        </p:spPr>
      </p:cxnSp>
      <p:sp>
        <p:nvSpPr>
          <p:cNvPr id="316" name="Google Shape;316;p42"/>
          <p:cNvSpPr txBox="1">
            <a:spLocks noGrp="1"/>
          </p:cNvSpPr>
          <p:nvPr>
            <p:ph type="subTitle" idx="4"/>
          </p:nvPr>
        </p:nvSpPr>
        <p:spPr>
          <a:xfrm>
            <a:off x="762000" y="2413025"/>
            <a:ext cx="2135700" cy="1564800"/>
          </a:xfrm>
          <a:prstGeom prst="rect">
            <a:avLst/>
          </a:prstGeom>
        </p:spPr>
        <p:txBody>
          <a:bodyPr spcFirstLastPara="1" wrap="square" lIns="91425" tIns="91425" rIns="91425" bIns="91425" anchor="t" anchorCtr="0">
            <a:noAutofit/>
          </a:bodyPr>
          <a:lstStyle/>
          <a:p>
            <a:pPr marL="0" lvl="0" indent="0"/>
            <a:r>
              <a:rPr lang="en-US" dirty="0">
                <a:solidFill>
                  <a:schemeClr val="tx1">
                    <a:lumMod val="65000"/>
                    <a:lumOff val="35000"/>
                  </a:schemeClr>
                </a:solidFill>
              </a:rPr>
              <a:t>Notice </a:t>
            </a:r>
            <a:r>
              <a:rPr lang="en-US" dirty="0">
                <a:solidFill>
                  <a:schemeClr val="tx1">
                    <a:lumMod val="65000"/>
                    <a:lumOff val="35000"/>
                  </a:schemeClr>
                </a:solidFill>
                <a:highlight>
                  <a:srgbClr val="FFFF00"/>
                </a:highlight>
              </a:rPr>
              <a:t>what your </a:t>
            </a:r>
            <a:r>
              <a:rPr lang="en-US" dirty="0">
                <a:solidFill>
                  <a:schemeClr val="tx1">
                    <a:lumMod val="65000"/>
                    <a:lumOff val="35000"/>
                  </a:schemeClr>
                </a:solidFill>
              </a:rPr>
              <a:t>inner mean girl is saying. Just observe. </a:t>
            </a:r>
          </a:p>
          <a:p>
            <a:pPr marL="0" lvl="0" indent="0"/>
            <a:endParaRPr lang="en-US" dirty="0">
              <a:solidFill>
                <a:schemeClr val="tx1">
                  <a:lumMod val="65000"/>
                  <a:lumOff val="35000"/>
                </a:schemeClr>
              </a:solidFill>
            </a:endParaRPr>
          </a:p>
          <a:p>
            <a:pPr marL="0" lvl="0" indent="0"/>
            <a:r>
              <a:rPr lang="en-US" dirty="0">
                <a:solidFill>
                  <a:schemeClr val="tx1">
                    <a:lumMod val="65000"/>
                    <a:lumOff val="35000"/>
                  </a:schemeClr>
                </a:solidFill>
              </a:rPr>
              <a:t>Each day make notes on what you’re thinking. Is there a pattern?</a:t>
            </a:r>
          </a:p>
          <a:p>
            <a:pPr marL="0" lvl="0" indent="0"/>
            <a:endParaRPr lang="en-US" dirty="0"/>
          </a:p>
        </p:txBody>
      </p:sp>
      <p:sp>
        <p:nvSpPr>
          <p:cNvPr id="317" name="Google Shape;317;p42"/>
          <p:cNvSpPr txBox="1">
            <a:spLocks noGrp="1"/>
          </p:cNvSpPr>
          <p:nvPr>
            <p:ph type="subTitle" idx="5"/>
          </p:nvPr>
        </p:nvSpPr>
        <p:spPr>
          <a:xfrm>
            <a:off x="3222908" y="2413025"/>
            <a:ext cx="2721933" cy="1564800"/>
          </a:xfrm>
          <a:prstGeom prst="rect">
            <a:avLst/>
          </a:prstGeom>
        </p:spPr>
        <p:txBody>
          <a:bodyPr spcFirstLastPara="1" wrap="square" lIns="91425" tIns="91425" rIns="91425" bIns="91425" anchor="t" anchorCtr="0">
            <a:noAutofit/>
          </a:bodyPr>
          <a:lstStyle/>
          <a:p>
            <a:pPr marL="0" lvl="0" indent="0"/>
            <a:r>
              <a:rPr lang="en-US" dirty="0">
                <a:solidFill>
                  <a:schemeClr val="tx1">
                    <a:lumMod val="65000"/>
                    <a:lumOff val="35000"/>
                  </a:schemeClr>
                </a:solidFill>
              </a:rPr>
              <a:t>Ask yourself questions like:</a:t>
            </a:r>
          </a:p>
          <a:p>
            <a:pPr marL="0" lvl="0" indent="0"/>
            <a:endParaRPr lang="en-US" dirty="0">
              <a:solidFill>
                <a:schemeClr val="tx1">
                  <a:lumMod val="65000"/>
                  <a:lumOff val="35000"/>
                </a:schemeClr>
              </a:solidFill>
            </a:endParaRPr>
          </a:p>
          <a:p>
            <a:pPr marL="171450" lvl="0" indent="-171450">
              <a:buClr>
                <a:srgbClr val="FCCC3B"/>
              </a:buClr>
              <a:buFont typeface="Wingdings" pitchFamily="2" charset="2"/>
              <a:buChar char="§"/>
            </a:pPr>
            <a:r>
              <a:rPr lang="en-US" dirty="0">
                <a:solidFill>
                  <a:schemeClr val="tx1">
                    <a:lumMod val="65000"/>
                    <a:lumOff val="35000"/>
                  </a:schemeClr>
                </a:solidFill>
              </a:rPr>
              <a:t>Is there actual evidence for what I am thinking?</a:t>
            </a:r>
          </a:p>
          <a:p>
            <a:pPr marL="171450" lvl="0" indent="-171450">
              <a:buClr>
                <a:srgbClr val="FCCC3B"/>
              </a:buClr>
              <a:buFont typeface="Wingdings" pitchFamily="2" charset="2"/>
              <a:buChar char="§"/>
            </a:pPr>
            <a:r>
              <a:rPr lang="en-US" dirty="0">
                <a:solidFill>
                  <a:schemeClr val="tx1">
                    <a:lumMod val="65000"/>
                    <a:lumOff val="35000"/>
                  </a:schemeClr>
                </a:solidFill>
              </a:rPr>
              <a:t>“What would I say if a friend were in a similar situation?”</a:t>
            </a:r>
          </a:p>
          <a:p>
            <a:pPr marL="171450" lvl="0" indent="-171450">
              <a:buClr>
                <a:srgbClr val="FCCC3B"/>
              </a:buClr>
              <a:buFont typeface="Wingdings" pitchFamily="2" charset="2"/>
              <a:buChar char="§"/>
            </a:pPr>
            <a:r>
              <a:rPr lang="en-US" dirty="0">
                <a:solidFill>
                  <a:schemeClr val="tx1">
                    <a:lumMod val="65000"/>
                    <a:lumOff val="35000"/>
                  </a:schemeClr>
                </a:solidFill>
              </a:rPr>
              <a:t>“Can I do anything to change what I’m feeling bad about?”</a:t>
            </a:r>
          </a:p>
          <a:p>
            <a:pPr marL="0" lvl="0" indent="0"/>
            <a:endParaRPr lang="en-US" dirty="0"/>
          </a:p>
          <a:p>
            <a:pPr marL="0" lvl="0" indent="0"/>
            <a:endParaRPr lang="en-US" dirty="0"/>
          </a:p>
        </p:txBody>
      </p:sp>
    </p:spTree>
    <p:extLst>
      <p:ext uri="{BB962C8B-B14F-4D97-AF65-F5344CB8AC3E}">
        <p14:creationId xmlns:p14="http://schemas.microsoft.com/office/powerpoint/2010/main" val="187301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4;p40">
            <a:extLst>
              <a:ext uri="{FF2B5EF4-FFF2-40B4-BE49-F238E27FC236}">
                <a16:creationId xmlns:a16="http://schemas.microsoft.com/office/drawing/2014/main" id="{C1EEBD18-5707-CE47-B40D-D8C9D6CD99BC}"/>
              </a:ext>
            </a:extLst>
          </p:cNvPr>
          <p:cNvSpPr txBox="1">
            <a:spLocks noGrp="1"/>
          </p:cNvSpPr>
          <p:nvPr>
            <p:ph type="title"/>
          </p:nvPr>
        </p:nvSpPr>
        <p:spPr>
          <a:xfrm>
            <a:off x="435935" y="343419"/>
            <a:ext cx="8314660" cy="498000"/>
          </a:xfrm>
          <a:prstGeom prst="rect">
            <a:avLst/>
          </a:prstGeom>
        </p:spPr>
        <p:txBody>
          <a:bodyPr spcFirstLastPara="1" wrap="square" lIns="91425" tIns="91425" rIns="91425" bIns="91425" anchor="t" anchorCtr="0">
            <a:noAutofit/>
          </a:bodyPr>
          <a:lstStyle/>
          <a:p>
            <a:pPr lvl="0"/>
            <a:r>
              <a:rPr lang="en-US" dirty="0">
                <a:solidFill>
                  <a:srgbClr val="00C8C4"/>
                </a:solidFill>
              </a:rPr>
              <a:t>Let’s practice using “listen, challenge, change” with our own inner Mean Girl in a real time situation. </a:t>
            </a:r>
            <a:endParaRPr b="1" dirty="0">
              <a:solidFill>
                <a:srgbClr val="00C8C4"/>
              </a:solidFill>
            </a:endParaRPr>
          </a:p>
        </p:txBody>
      </p:sp>
      <p:sp>
        <p:nvSpPr>
          <p:cNvPr id="4" name="Google Shape;263;p40">
            <a:extLst>
              <a:ext uri="{FF2B5EF4-FFF2-40B4-BE49-F238E27FC236}">
                <a16:creationId xmlns:a16="http://schemas.microsoft.com/office/drawing/2014/main" id="{A5275DD4-E23D-2643-866C-CB1256D3AC72}"/>
              </a:ext>
            </a:extLst>
          </p:cNvPr>
          <p:cNvSpPr txBox="1">
            <a:spLocks/>
          </p:cNvSpPr>
          <p:nvPr/>
        </p:nvSpPr>
        <p:spPr>
          <a:xfrm>
            <a:off x="683142" y="1398038"/>
            <a:ext cx="7777715" cy="23474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en-US" sz="1600" dirty="0">
                <a:latin typeface="Calibri" panose="020F0502020204030204" pitchFamily="34" charset="0"/>
                <a:cs typeface="Calibri" panose="020F0502020204030204" pitchFamily="34" charset="0"/>
              </a:rPr>
              <a:t>Pretend you are interested in running for </a:t>
            </a:r>
            <a:r>
              <a:rPr lang="en-US" sz="1600" b="1" dirty="0">
                <a:latin typeface="Calibri" panose="020F0502020204030204" pitchFamily="34" charset="0"/>
                <a:cs typeface="Calibri" panose="020F0502020204030204" pitchFamily="34" charset="0"/>
              </a:rPr>
              <a:t>student body president</a:t>
            </a:r>
            <a:r>
              <a:rPr lang="en-US" sz="1600" dirty="0">
                <a:latin typeface="Calibri" panose="020F0502020204030204" pitchFamily="34" charset="0"/>
                <a:cs typeface="Calibri" panose="020F0502020204030204" pitchFamily="34" charset="0"/>
              </a:rPr>
              <a:t>. You are required to turn in a short, </a:t>
            </a:r>
            <a:r>
              <a:rPr lang="en-US" sz="1600" dirty="0">
                <a:highlight>
                  <a:srgbClr val="FFFF00"/>
                </a:highlight>
                <a:latin typeface="Calibri" panose="020F0502020204030204" pitchFamily="34" charset="0"/>
                <a:cs typeface="Calibri" panose="020F0502020204030204" pitchFamily="34" charset="0"/>
              </a:rPr>
              <a:t>one-paragraph</a:t>
            </a:r>
            <a:r>
              <a:rPr lang="en-US" sz="1600" dirty="0">
                <a:latin typeface="Calibri" panose="020F0502020204030204" pitchFamily="34" charset="0"/>
                <a:cs typeface="Calibri" panose="020F0502020204030204" pitchFamily="34" charset="0"/>
              </a:rPr>
              <a:t> essay that explains why you would be a great candidate. It needs to be turned in before the end of the day, but you have been procrastinating because your inner Mean Girl has been saying some pretty negative things to you to keep you from submitting your essay. Things like: </a:t>
            </a:r>
            <a:r>
              <a:rPr lang="en-US" sz="1600" i="1" dirty="0">
                <a:latin typeface="Calibri" panose="020F0502020204030204" pitchFamily="34" charset="0"/>
                <a:cs typeface="Calibri" panose="020F0502020204030204" pitchFamily="34" charset="0"/>
              </a:rPr>
              <a:t>“You shouldn’t even try because you aren’t popular enough</a:t>
            </a:r>
            <a:r>
              <a:rPr lang="en-US" sz="1600" i="1" dirty="0">
                <a:highlight>
                  <a:srgbClr val="FFFF00"/>
                </a:highlight>
                <a:latin typeface="Calibri" panose="020F0502020204030204" pitchFamily="34" charset="0"/>
                <a:cs typeface="Calibri" panose="020F0502020204030204" pitchFamily="34" charset="0"/>
              </a:rPr>
              <a:t>,”</a:t>
            </a:r>
            <a:r>
              <a:rPr lang="en-US" sz="1600" i="1" dirty="0">
                <a:latin typeface="Calibri" panose="020F0502020204030204" pitchFamily="34" charset="0"/>
                <a:cs typeface="Calibri" panose="020F0502020204030204" pitchFamily="34" charset="0"/>
              </a:rPr>
              <a:t> “You aren’t a great writer so they will probably reject your essay anyway</a:t>
            </a:r>
            <a:r>
              <a:rPr lang="en-US" sz="1600" i="1" dirty="0">
                <a:highlight>
                  <a:srgbClr val="FFFF00"/>
                </a:highlight>
                <a:latin typeface="Calibri" panose="020F0502020204030204" pitchFamily="34" charset="0"/>
                <a:cs typeface="Calibri" panose="020F0502020204030204" pitchFamily="34" charset="0"/>
              </a:rPr>
              <a:t>,”</a:t>
            </a:r>
            <a:r>
              <a:rPr lang="en-US" sz="1600" i="1" dirty="0">
                <a:latin typeface="Calibri" panose="020F0502020204030204" pitchFamily="34" charset="0"/>
                <a:cs typeface="Calibri" panose="020F0502020204030204" pitchFamily="34" charset="0"/>
              </a:rPr>
              <a:t> “You don’t deserve to win</a:t>
            </a:r>
            <a:r>
              <a:rPr lang="en-US" sz="1600" i="1" dirty="0">
                <a:highlight>
                  <a:srgbClr val="FFFF00"/>
                </a:highlight>
                <a:latin typeface="Calibri" panose="020F0502020204030204" pitchFamily="34" charset="0"/>
                <a:cs typeface="Calibri" panose="020F0502020204030204" pitchFamily="34" charset="0"/>
              </a:rPr>
              <a:t>.”</a:t>
            </a:r>
            <a:r>
              <a:rPr lang="en-US" sz="1600" dirty="0">
                <a:highlight>
                  <a:srgbClr val="FFFF00"/>
                </a:highlight>
                <a:latin typeface="Calibri" panose="020F0502020204030204" pitchFamily="34" charset="0"/>
                <a:cs typeface="Calibri" panose="020F0502020204030204" pitchFamily="34" charset="0"/>
              </a:rPr>
              <a:t> </a:t>
            </a:r>
          </a:p>
        </p:txBody>
      </p:sp>
      <p:sp>
        <p:nvSpPr>
          <p:cNvPr id="5" name="Google Shape;264;p40">
            <a:extLst>
              <a:ext uri="{FF2B5EF4-FFF2-40B4-BE49-F238E27FC236}">
                <a16:creationId xmlns:a16="http://schemas.microsoft.com/office/drawing/2014/main" id="{215732B2-E28C-014C-9AB0-23C472AA564A}"/>
              </a:ext>
            </a:extLst>
          </p:cNvPr>
          <p:cNvSpPr txBox="1">
            <a:spLocks/>
          </p:cNvSpPr>
          <p:nvPr/>
        </p:nvSpPr>
        <p:spPr>
          <a:xfrm>
            <a:off x="435935" y="4302081"/>
            <a:ext cx="8314660" cy="49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1pPr>
            <a:lvl2pPr marR="0" lvl="1"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2pPr>
            <a:lvl3pPr marR="0" lvl="2"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3pPr>
            <a:lvl4pPr marR="0" lvl="3"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4pPr>
            <a:lvl5pPr marR="0" lvl="4"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5pPr>
            <a:lvl6pPr marR="0" lvl="5"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6pPr>
            <a:lvl7pPr marR="0" lvl="6"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7pPr>
            <a:lvl8pPr marR="0" lvl="7"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8pPr>
            <a:lvl9pPr marR="0" lvl="8" algn="l" rtl="0">
              <a:lnSpc>
                <a:spcPct val="100000"/>
              </a:lnSpc>
              <a:spcBef>
                <a:spcPts val="0"/>
              </a:spcBef>
              <a:spcAft>
                <a:spcPts val="0"/>
              </a:spcAft>
              <a:buClr>
                <a:srgbClr val="434343"/>
              </a:buClr>
              <a:buSzPts val="2400"/>
              <a:buFont typeface="Oswald Regular"/>
              <a:buNone/>
              <a:defRPr sz="2400" b="0" i="0" u="none" strike="noStrike" cap="none">
                <a:solidFill>
                  <a:srgbClr val="434343"/>
                </a:solidFill>
                <a:latin typeface="Oswald Regular"/>
                <a:ea typeface="Oswald Regular"/>
                <a:cs typeface="Oswald Regular"/>
                <a:sym typeface="Oswald Regular"/>
              </a:defRPr>
            </a:lvl9pPr>
          </a:lstStyle>
          <a:p>
            <a:r>
              <a:rPr lang="en-US" dirty="0">
                <a:solidFill>
                  <a:srgbClr val="E1628E"/>
                </a:solidFill>
              </a:rPr>
              <a:t>Complete Side 2 of your Listen, Challenge, and Change worksheet.</a:t>
            </a:r>
            <a:endParaRPr lang="en-US" b="1" dirty="0">
              <a:solidFill>
                <a:srgbClr val="E1628E"/>
              </a:solidFill>
            </a:endParaRPr>
          </a:p>
        </p:txBody>
      </p:sp>
    </p:spTree>
    <p:extLst>
      <p:ext uri="{BB962C8B-B14F-4D97-AF65-F5344CB8AC3E}">
        <p14:creationId xmlns:p14="http://schemas.microsoft.com/office/powerpoint/2010/main" val="11873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6C8D81-11B7-C14B-98C5-1177013E7F57}"/>
              </a:ext>
            </a:extLst>
          </p:cNvPr>
          <p:cNvSpPr>
            <a:spLocks noGrp="1"/>
          </p:cNvSpPr>
          <p:nvPr>
            <p:ph type="subTitle" idx="1"/>
          </p:nvPr>
        </p:nvSpPr>
        <p:spPr>
          <a:xfrm>
            <a:off x="1241100" y="2981531"/>
            <a:ext cx="6661800" cy="580376"/>
          </a:xfrm>
        </p:spPr>
        <p:txBody>
          <a:bodyPr/>
          <a:lstStyle/>
          <a:p>
            <a:r>
              <a:rPr lang="en-US" sz="3200" b="1" dirty="0">
                <a:solidFill>
                  <a:schemeClr val="tx1"/>
                </a:solidFill>
              </a:rPr>
              <a:t>Power Poses</a:t>
            </a:r>
          </a:p>
        </p:txBody>
      </p:sp>
      <p:sp>
        <p:nvSpPr>
          <p:cNvPr id="3" name="Title 2">
            <a:extLst>
              <a:ext uri="{FF2B5EF4-FFF2-40B4-BE49-F238E27FC236}">
                <a16:creationId xmlns:a16="http://schemas.microsoft.com/office/drawing/2014/main" id="{64AF1411-A392-BA44-9ABE-809A1FEE4673}"/>
              </a:ext>
            </a:extLst>
          </p:cNvPr>
          <p:cNvSpPr>
            <a:spLocks noGrp="1"/>
          </p:cNvSpPr>
          <p:nvPr>
            <p:ph type="title"/>
          </p:nvPr>
        </p:nvSpPr>
        <p:spPr>
          <a:xfrm>
            <a:off x="311700" y="1128200"/>
            <a:ext cx="8520600" cy="1663500"/>
          </a:xfrm>
        </p:spPr>
        <p:txBody>
          <a:bodyPr/>
          <a:lstStyle/>
          <a:p>
            <a:r>
              <a:rPr lang="en-US" sz="4400" dirty="0"/>
              <a:t>Build Confident Body Language</a:t>
            </a:r>
          </a:p>
        </p:txBody>
      </p:sp>
    </p:spTree>
    <p:extLst>
      <p:ext uri="{BB962C8B-B14F-4D97-AF65-F5344CB8AC3E}">
        <p14:creationId xmlns:p14="http://schemas.microsoft.com/office/powerpoint/2010/main" val="412432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317D-5816-154C-9058-D5E007F6B52D}"/>
              </a:ext>
            </a:extLst>
          </p:cNvPr>
          <p:cNvSpPr>
            <a:spLocks noGrp="1"/>
          </p:cNvSpPr>
          <p:nvPr>
            <p:ph type="title"/>
          </p:nvPr>
        </p:nvSpPr>
        <p:spPr>
          <a:xfrm>
            <a:off x="0" y="713523"/>
            <a:ext cx="2416921" cy="3716451"/>
          </a:xfrm>
        </p:spPr>
        <p:txBody>
          <a:bodyPr/>
          <a:lstStyle/>
          <a:p>
            <a:pPr algn="ctr"/>
            <a:r>
              <a:rPr lang="en-US" sz="3200" b="0" dirty="0"/>
              <a:t>Did you know your body language is linked to how empowered you feel?</a:t>
            </a:r>
          </a:p>
        </p:txBody>
      </p:sp>
      <p:pic>
        <p:nvPicPr>
          <p:cNvPr id="4" name="Picture 3" descr="A person jumping in the air with a sunset in the background&#10;&#10;Description automatically generated">
            <a:extLst>
              <a:ext uri="{FF2B5EF4-FFF2-40B4-BE49-F238E27FC236}">
                <a16:creationId xmlns:a16="http://schemas.microsoft.com/office/drawing/2014/main" id="{87E9B09E-2307-7447-B29F-AD2029E4F608}"/>
              </a:ext>
            </a:extLst>
          </p:cNvPr>
          <p:cNvPicPr>
            <a:picLocks noChangeAspect="1"/>
          </p:cNvPicPr>
          <p:nvPr/>
        </p:nvPicPr>
        <p:blipFill>
          <a:blip r:embed="rId2"/>
          <a:stretch>
            <a:fillRect/>
          </a:stretch>
        </p:blipFill>
        <p:spPr>
          <a:xfrm>
            <a:off x="2815981" y="-1"/>
            <a:ext cx="6425359" cy="5143500"/>
          </a:xfrm>
          <a:prstGeom prst="rect">
            <a:avLst/>
          </a:prstGeom>
        </p:spPr>
      </p:pic>
    </p:spTree>
    <p:extLst>
      <p:ext uri="{BB962C8B-B14F-4D97-AF65-F5344CB8AC3E}">
        <p14:creationId xmlns:p14="http://schemas.microsoft.com/office/powerpoint/2010/main" val="146649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E81277-48C2-214E-BBF3-554892EC0A2B}"/>
              </a:ext>
            </a:extLst>
          </p:cNvPr>
          <p:cNvSpPr>
            <a:spLocks noGrp="1"/>
          </p:cNvSpPr>
          <p:nvPr>
            <p:ph type="title"/>
          </p:nvPr>
        </p:nvSpPr>
        <p:spPr>
          <a:xfrm>
            <a:off x="1010092" y="2307264"/>
            <a:ext cx="7527851" cy="1884180"/>
          </a:xfrm>
        </p:spPr>
        <p:txBody>
          <a:bodyPr/>
          <a:lstStyle/>
          <a:p>
            <a:r>
              <a:rPr lang="en-US" sz="4400" dirty="0"/>
              <a:t>Here are three poses that will make you look </a:t>
            </a:r>
            <a:r>
              <a:rPr lang="en-US" sz="4400" dirty="0">
                <a:solidFill>
                  <a:srgbClr val="00C8C4"/>
                </a:solidFill>
              </a:rPr>
              <a:t>(and feel) </a:t>
            </a:r>
            <a:r>
              <a:rPr lang="en-US" sz="4400" dirty="0"/>
              <a:t>more confident right now.</a:t>
            </a:r>
          </a:p>
        </p:txBody>
      </p:sp>
    </p:spTree>
    <p:extLst>
      <p:ext uri="{BB962C8B-B14F-4D97-AF65-F5344CB8AC3E}">
        <p14:creationId xmlns:p14="http://schemas.microsoft.com/office/powerpoint/2010/main" val="106824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C3C0-B913-5047-9154-FC05A774C87C}"/>
              </a:ext>
            </a:extLst>
          </p:cNvPr>
          <p:cNvSpPr>
            <a:spLocks noGrp="1"/>
          </p:cNvSpPr>
          <p:nvPr>
            <p:ph type="title"/>
          </p:nvPr>
        </p:nvSpPr>
        <p:spPr>
          <a:xfrm>
            <a:off x="1309690" y="564167"/>
            <a:ext cx="2813857" cy="482400"/>
          </a:xfrm>
        </p:spPr>
        <p:txBody>
          <a:bodyPr/>
          <a:lstStyle/>
          <a:p>
            <a:r>
              <a:rPr lang="en-US" dirty="0"/>
              <a:t>The “Wonder Woman” </a:t>
            </a:r>
          </a:p>
        </p:txBody>
      </p:sp>
      <p:sp>
        <p:nvSpPr>
          <p:cNvPr id="4" name="Title 1">
            <a:extLst>
              <a:ext uri="{FF2B5EF4-FFF2-40B4-BE49-F238E27FC236}">
                <a16:creationId xmlns:a16="http://schemas.microsoft.com/office/drawing/2014/main" id="{1E10C09C-3347-8545-B74C-19B7D0C160B2}"/>
              </a:ext>
            </a:extLst>
          </p:cNvPr>
          <p:cNvSpPr txBox="1">
            <a:spLocks/>
          </p:cNvSpPr>
          <p:nvPr/>
        </p:nvSpPr>
        <p:spPr>
          <a:xfrm>
            <a:off x="1309690" y="4308285"/>
            <a:ext cx="6841714" cy="482400"/>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r>
              <a:rPr lang="en-US" sz="1600" dirty="0"/>
              <a:t>The power pose that makes you feel like you can take over (or save) the world.</a:t>
            </a:r>
          </a:p>
        </p:txBody>
      </p:sp>
      <p:pic>
        <p:nvPicPr>
          <p:cNvPr id="3" name="Picture 2" descr="A person wearing a costume&#10;&#10;Description automatically generated">
            <a:extLst>
              <a:ext uri="{FF2B5EF4-FFF2-40B4-BE49-F238E27FC236}">
                <a16:creationId xmlns:a16="http://schemas.microsoft.com/office/drawing/2014/main" id="{FB000004-9E8B-E04D-BCCD-A7E002228AC2}"/>
              </a:ext>
            </a:extLst>
          </p:cNvPr>
          <p:cNvPicPr>
            <a:picLocks noChangeAspect="1"/>
          </p:cNvPicPr>
          <p:nvPr/>
        </p:nvPicPr>
        <p:blipFill>
          <a:blip r:embed="rId2"/>
          <a:stretch>
            <a:fillRect/>
          </a:stretch>
        </p:blipFill>
        <p:spPr>
          <a:xfrm>
            <a:off x="891964" y="1229418"/>
            <a:ext cx="7360072" cy="289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6860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10C09C-3347-8545-B74C-19B7D0C160B2}"/>
              </a:ext>
            </a:extLst>
          </p:cNvPr>
          <p:cNvSpPr txBox="1">
            <a:spLocks/>
          </p:cNvSpPr>
          <p:nvPr/>
        </p:nvSpPr>
        <p:spPr>
          <a:xfrm>
            <a:off x="1780953" y="4305559"/>
            <a:ext cx="5582093" cy="482400"/>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pPr algn="ctr"/>
            <a:endParaRPr lang="en-US" sz="1200" dirty="0"/>
          </a:p>
        </p:txBody>
      </p:sp>
      <p:sp>
        <p:nvSpPr>
          <p:cNvPr id="7" name="Title 1">
            <a:extLst>
              <a:ext uri="{FF2B5EF4-FFF2-40B4-BE49-F238E27FC236}">
                <a16:creationId xmlns:a16="http://schemas.microsoft.com/office/drawing/2014/main" id="{33962EF6-5C5A-CE4C-B101-3152BD44BDE7}"/>
              </a:ext>
            </a:extLst>
          </p:cNvPr>
          <p:cNvSpPr txBox="1">
            <a:spLocks/>
          </p:cNvSpPr>
          <p:nvPr/>
        </p:nvSpPr>
        <p:spPr>
          <a:xfrm>
            <a:off x="233918" y="2789114"/>
            <a:ext cx="1876645" cy="815323"/>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r>
              <a:rPr lang="en-US" sz="1600" dirty="0"/>
              <a:t>You’re not bossy, you’re the boss.</a:t>
            </a:r>
          </a:p>
        </p:txBody>
      </p:sp>
      <p:sp>
        <p:nvSpPr>
          <p:cNvPr id="2" name="Title 1">
            <a:extLst>
              <a:ext uri="{FF2B5EF4-FFF2-40B4-BE49-F238E27FC236}">
                <a16:creationId xmlns:a16="http://schemas.microsoft.com/office/drawing/2014/main" id="{4914C3C0-B913-5047-9154-FC05A774C87C}"/>
              </a:ext>
            </a:extLst>
          </p:cNvPr>
          <p:cNvSpPr>
            <a:spLocks noGrp="1"/>
          </p:cNvSpPr>
          <p:nvPr>
            <p:ph type="title"/>
          </p:nvPr>
        </p:nvSpPr>
        <p:spPr>
          <a:xfrm>
            <a:off x="1328418" y="495031"/>
            <a:ext cx="2115880" cy="482400"/>
          </a:xfrm>
        </p:spPr>
        <p:txBody>
          <a:bodyPr/>
          <a:lstStyle/>
          <a:p>
            <a:r>
              <a:rPr lang="en-US" dirty="0"/>
              <a:t>The Deal-Closer</a:t>
            </a:r>
          </a:p>
        </p:txBody>
      </p:sp>
      <p:sp>
        <p:nvSpPr>
          <p:cNvPr id="8" name="Title 1">
            <a:extLst>
              <a:ext uri="{FF2B5EF4-FFF2-40B4-BE49-F238E27FC236}">
                <a16:creationId xmlns:a16="http://schemas.microsoft.com/office/drawing/2014/main" id="{F8E999C7-D3D4-2149-A5BD-1255B8C84485}"/>
              </a:ext>
            </a:extLst>
          </p:cNvPr>
          <p:cNvSpPr txBox="1">
            <a:spLocks/>
          </p:cNvSpPr>
          <p:nvPr/>
        </p:nvSpPr>
        <p:spPr>
          <a:xfrm>
            <a:off x="329610" y="4493880"/>
            <a:ext cx="8665535" cy="588157"/>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pPr algn="ctr"/>
            <a:r>
              <a:rPr lang="en-US" sz="1400" dirty="0"/>
              <a:t>By opening up your body, leaning slightly back and resting your arm on your chair or desk, you’re asserting yourself. You are making it clear that you deserve to take up the space you’re taking up. </a:t>
            </a:r>
          </a:p>
        </p:txBody>
      </p:sp>
      <p:pic>
        <p:nvPicPr>
          <p:cNvPr id="6" name="Picture 5" descr="A person standing in front of a computer&#10;&#10;Description automatically generated">
            <a:extLst>
              <a:ext uri="{FF2B5EF4-FFF2-40B4-BE49-F238E27FC236}">
                <a16:creationId xmlns:a16="http://schemas.microsoft.com/office/drawing/2014/main" id="{CB967835-D6BC-7F4E-8D0B-7ACAA01536F2}"/>
              </a:ext>
            </a:extLst>
          </p:cNvPr>
          <p:cNvPicPr>
            <a:picLocks noChangeAspect="1"/>
          </p:cNvPicPr>
          <p:nvPr/>
        </p:nvPicPr>
        <p:blipFill>
          <a:blip r:embed="rId2"/>
          <a:stretch>
            <a:fillRect/>
          </a:stretch>
        </p:blipFill>
        <p:spPr>
          <a:xfrm>
            <a:off x="2146819" y="1074857"/>
            <a:ext cx="4850359" cy="3230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890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10C09C-3347-8545-B74C-19B7D0C160B2}"/>
              </a:ext>
            </a:extLst>
          </p:cNvPr>
          <p:cNvSpPr txBox="1">
            <a:spLocks/>
          </p:cNvSpPr>
          <p:nvPr/>
        </p:nvSpPr>
        <p:spPr>
          <a:xfrm>
            <a:off x="1850064" y="4312089"/>
            <a:ext cx="5582093" cy="482400"/>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pPr algn="ctr"/>
            <a:endParaRPr lang="en-US" sz="1200" dirty="0"/>
          </a:p>
        </p:txBody>
      </p:sp>
      <p:sp>
        <p:nvSpPr>
          <p:cNvPr id="7" name="Title 1">
            <a:extLst>
              <a:ext uri="{FF2B5EF4-FFF2-40B4-BE49-F238E27FC236}">
                <a16:creationId xmlns:a16="http://schemas.microsoft.com/office/drawing/2014/main" id="{33962EF6-5C5A-CE4C-B101-3152BD44BDE7}"/>
              </a:ext>
            </a:extLst>
          </p:cNvPr>
          <p:cNvSpPr txBox="1">
            <a:spLocks/>
          </p:cNvSpPr>
          <p:nvPr/>
        </p:nvSpPr>
        <p:spPr>
          <a:xfrm>
            <a:off x="86013" y="2764465"/>
            <a:ext cx="1764051" cy="839972"/>
          </a:xfrm>
          <a:prstGeom prst="rect">
            <a:avLst/>
          </a:pr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r>
              <a:rPr lang="en-US" sz="1600" dirty="0"/>
              <a:t>Pretend you’ve just won a gold medal!</a:t>
            </a:r>
          </a:p>
        </p:txBody>
      </p:sp>
      <p:sp>
        <p:nvSpPr>
          <p:cNvPr id="2" name="Title 1">
            <a:extLst>
              <a:ext uri="{FF2B5EF4-FFF2-40B4-BE49-F238E27FC236}">
                <a16:creationId xmlns:a16="http://schemas.microsoft.com/office/drawing/2014/main" id="{4914C3C0-B913-5047-9154-FC05A774C87C}"/>
              </a:ext>
            </a:extLst>
          </p:cNvPr>
          <p:cNvSpPr>
            <a:spLocks noGrp="1"/>
          </p:cNvSpPr>
          <p:nvPr>
            <p:ph type="title"/>
          </p:nvPr>
        </p:nvSpPr>
        <p:spPr>
          <a:xfrm>
            <a:off x="1203363" y="503325"/>
            <a:ext cx="2367289" cy="482400"/>
          </a:xfrm>
        </p:spPr>
        <p:txBody>
          <a:bodyPr/>
          <a:lstStyle/>
          <a:p>
            <a:r>
              <a:rPr lang="en-US" dirty="0"/>
              <a:t>The Happy Winner</a:t>
            </a:r>
          </a:p>
        </p:txBody>
      </p:sp>
      <p:sp>
        <p:nvSpPr>
          <p:cNvPr id="8" name="Title 1">
            <a:extLst>
              <a:ext uri="{FF2B5EF4-FFF2-40B4-BE49-F238E27FC236}">
                <a16:creationId xmlns:a16="http://schemas.microsoft.com/office/drawing/2014/main" id="{F8E999C7-D3D4-2149-A5BD-1255B8C84485}"/>
              </a:ext>
            </a:extLst>
          </p:cNvPr>
          <p:cNvSpPr txBox="1">
            <a:spLocks/>
          </p:cNvSpPr>
          <p:nvPr/>
        </p:nvSpPr>
        <p:spPr>
          <a:xfrm>
            <a:off x="308344" y="4500411"/>
            <a:ext cx="8665535" cy="588157"/>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pPr algn="ctr"/>
            <a:r>
              <a:rPr lang="en-US" sz="1400" dirty="0"/>
              <a:t>Stretching your arms in an upward “V” over your head is an innate position of victory. Since this one is a little less subtle than putting your hands on your hips, maybe don’t do it in the middle of a class. </a:t>
            </a:r>
            <a:r>
              <a:rPr lang="en-US" sz="1400" dirty="0">
                <a:sym typeface="Wingdings" pitchFamily="2" charset="2"/>
              </a:rPr>
              <a:t> </a:t>
            </a:r>
            <a:endParaRPr lang="en-US" sz="1400" dirty="0"/>
          </a:p>
        </p:txBody>
      </p:sp>
      <p:pic>
        <p:nvPicPr>
          <p:cNvPr id="5" name="Picture 4" descr="A person jumping in the air&#10;&#10;Description automatically generated">
            <a:extLst>
              <a:ext uri="{FF2B5EF4-FFF2-40B4-BE49-F238E27FC236}">
                <a16:creationId xmlns:a16="http://schemas.microsoft.com/office/drawing/2014/main" id="{EE6592B1-B5EE-F248-9723-94CDC34FBC29}"/>
              </a:ext>
            </a:extLst>
          </p:cNvPr>
          <p:cNvPicPr>
            <a:picLocks noChangeAspect="1"/>
          </p:cNvPicPr>
          <p:nvPr/>
        </p:nvPicPr>
        <p:blipFill>
          <a:blip r:embed="rId2"/>
          <a:stretch>
            <a:fillRect/>
          </a:stretch>
        </p:blipFill>
        <p:spPr>
          <a:xfrm>
            <a:off x="2197264" y="1148587"/>
            <a:ext cx="4749472" cy="3163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571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1BAE-0939-9949-B7A4-F4BCD529AEB5}"/>
              </a:ext>
            </a:extLst>
          </p:cNvPr>
          <p:cNvSpPr>
            <a:spLocks noGrp="1"/>
          </p:cNvSpPr>
          <p:nvPr>
            <p:ph type="ctrTitle"/>
          </p:nvPr>
        </p:nvSpPr>
        <p:spPr>
          <a:xfrm>
            <a:off x="5659178" y="4625680"/>
            <a:ext cx="2846869" cy="660254"/>
          </a:xfrm>
        </p:spPr>
        <p:txBody>
          <a:bodyPr anchor="ctr"/>
          <a:lstStyle/>
          <a:p>
            <a:pPr algn="r"/>
            <a:r>
              <a:rPr lang="en-US" sz="2000" b="0" dirty="0">
                <a:solidFill>
                  <a:schemeClr val="tx1"/>
                </a:solidFill>
              </a:rPr>
              <a:t>Dr. Amy Cuddy – </a:t>
            </a:r>
            <a:r>
              <a:rPr lang="en-US" sz="2000" b="0" dirty="0" err="1">
                <a:solidFill>
                  <a:schemeClr val="tx1"/>
                </a:solidFill>
              </a:rPr>
              <a:t>TEDTalk</a:t>
            </a:r>
            <a:endParaRPr lang="en-US" sz="2000" b="0" dirty="0">
              <a:solidFill>
                <a:schemeClr val="tx1"/>
              </a:solidFill>
            </a:endParaRPr>
          </a:p>
        </p:txBody>
      </p:sp>
      <p:pic>
        <p:nvPicPr>
          <p:cNvPr id="4" name="Online Media 3" descr="Amy Cuddy - More confidence in 2 minutes (Condensed Talk)">
            <a:hlinkClick r:id="" action="ppaction://media"/>
            <a:extLst>
              <a:ext uri="{FF2B5EF4-FFF2-40B4-BE49-F238E27FC236}">
                <a16:creationId xmlns:a16="http://schemas.microsoft.com/office/drawing/2014/main" id="{718D2800-44E6-C04C-997D-DCAEC3B5CCA0}"/>
              </a:ext>
            </a:extLst>
          </p:cNvPr>
          <p:cNvPicPr>
            <a:picLocks noRot="1" noChangeAspect="1"/>
          </p:cNvPicPr>
          <p:nvPr>
            <a:videoFile r:link="rId1"/>
          </p:nvPr>
        </p:nvPicPr>
        <p:blipFill>
          <a:blip r:embed="rId3"/>
          <a:stretch>
            <a:fillRect/>
          </a:stretch>
        </p:blipFill>
        <p:spPr>
          <a:xfrm>
            <a:off x="716846" y="403226"/>
            <a:ext cx="7710307" cy="4337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49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 sz="6000" dirty="0">
                <a:solidFill>
                  <a:srgbClr val="999999"/>
                </a:solidFill>
              </a:rPr>
              <a:t>THE CONTENT</a:t>
            </a:r>
            <a:endParaRPr sz="6000" dirty="0">
              <a:solidFill>
                <a:srgbClr val="999999"/>
              </a:solidFill>
            </a:endParaRPr>
          </a:p>
        </p:txBody>
      </p:sp>
      <p:sp>
        <p:nvSpPr>
          <p:cNvPr id="248" name="Google Shape;248;p38"/>
          <p:cNvSpPr txBox="1">
            <a:spLocks noGrp="1"/>
          </p:cNvSpPr>
          <p:nvPr>
            <p:ph type="subTitle" idx="1"/>
          </p:nvPr>
        </p:nvSpPr>
        <p:spPr>
          <a:xfrm>
            <a:off x="5709599" y="218509"/>
            <a:ext cx="1733400" cy="390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2400" dirty="0"/>
              <a:t>Think</a:t>
            </a:r>
            <a:endParaRPr sz="2400" dirty="0"/>
          </a:p>
        </p:txBody>
      </p:sp>
      <p:sp>
        <p:nvSpPr>
          <p:cNvPr id="249" name="Google Shape;249;p38"/>
          <p:cNvSpPr txBox="1">
            <a:spLocks noGrp="1"/>
          </p:cNvSpPr>
          <p:nvPr>
            <p:ph type="subTitle" idx="2"/>
          </p:nvPr>
        </p:nvSpPr>
        <p:spPr>
          <a:xfrm>
            <a:off x="5709599" y="2028737"/>
            <a:ext cx="1733400" cy="390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2400" dirty="0"/>
              <a:t>Move</a:t>
            </a:r>
            <a:endParaRPr sz="2400" dirty="0"/>
          </a:p>
        </p:txBody>
      </p:sp>
      <p:sp>
        <p:nvSpPr>
          <p:cNvPr id="246" name="Google Shape;246;p38"/>
          <p:cNvSpPr txBox="1">
            <a:spLocks noGrp="1"/>
          </p:cNvSpPr>
          <p:nvPr>
            <p:ph type="subTitle" idx="3"/>
          </p:nvPr>
        </p:nvSpPr>
        <p:spPr>
          <a:xfrm>
            <a:off x="5116500" y="497483"/>
            <a:ext cx="2326499" cy="7746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solidFill>
                  <a:schemeClr val="tx1">
                    <a:lumMod val="65000"/>
                    <a:lumOff val="35000"/>
                  </a:schemeClr>
                </a:solidFill>
              </a:rPr>
              <a:t>Get To Know Your Inner “Mean Girl”: Claim Her, Name Her, And Tame Her</a:t>
            </a:r>
            <a:endParaRPr dirty="0">
              <a:solidFill>
                <a:schemeClr val="tx1">
                  <a:lumMod val="65000"/>
                  <a:lumOff val="35000"/>
                </a:schemeClr>
              </a:solidFill>
            </a:endParaRPr>
          </a:p>
          <a:p>
            <a:pPr marL="0" lvl="0" indent="0" algn="r" rtl="0">
              <a:spcBef>
                <a:spcPts val="0"/>
              </a:spcBef>
              <a:spcAft>
                <a:spcPts val="0"/>
              </a:spcAft>
              <a:buNone/>
            </a:pPr>
            <a:endParaRPr dirty="0"/>
          </a:p>
        </p:txBody>
      </p:sp>
      <p:sp>
        <p:nvSpPr>
          <p:cNvPr id="247" name="Google Shape;247;p38"/>
          <p:cNvSpPr txBox="1">
            <a:spLocks noGrp="1"/>
          </p:cNvSpPr>
          <p:nvPr>
            <p:ph type="subTitle" idx="4"/>
          </p:nvPr>
        </p:nvSpPr>
        <p:spPr>
          <a:xfrm>
            <a:off x="4895274" y="2291497"/>
            <a:ext cx="2547726" cy="7746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solidFill>
                  <a:schemeClr val="tx1">
                    <a:lumMod val="65000"/>
                    <a:lumOff val="35000"/>
                  </a:schemeClr>
                </a:solidFill>
              </a:rPr>
              <a:t>Build Confident Body Language: Power Poses</a:t>
            </a:r>
            <a:endParaRPr dirty="0">
              <a:solidFill>
                <a:schemeClr val="tx1">
                  <a:lumMod val="65000"/>
                  <a:lumOff val="35000"/>
                </a:schemeClr>
              </a:solidFill>
            </a:endParaRPr>
          </a:p>
        </p:txBody>
      </p:sp>
      <p:sp>
        <p:nvSpPr>
          <p:cNvPr id="250" name="Google Shape;250;p38"/>
          <p:cNvSpPr txBox="1">
            <a:spLocks noGrp="1"/>
          </p:cNvSpPr>
          <p:nvPr>
            <p:ph type="subTitle" idx="5"/>
          </p:nvPr>
        </p:nvSpPr>
        <p:spPr>
          <a:xfrm>
            <a:off x="5507665" y="3621403"/>
            <a:ext cx="1935334" cy="390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2400" dirty="0"/>
              <a:t>Communicate</a:t>
            </a:r>
            <a:endParaRPr sz="2400" dirty="0"/>
          </a:p>
        </p:txBody>
      </p:sp>
      <p:sp>
        <p:nvSpPr>
          <p:cNvPr id="251" name="Google Shape;251;p38"/>
          <p:cNvSpPr txBox="1">
            <a:spLocks noGrp="1"/>
          </p:cNvSpPr>
          <p:nvPr>
            <p:ph type="subTitle" idx="6"/>
          </p:nvPr>
        </p:nvSpPr>
        <p:spPr>
          <a:xfrm>
            <a:off x="3223492" y="3871417"/>
            <a:ext cx="4219508" cy="7746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solidFill>
                  <a:schemeClr val="tx1">
                    <a:lumMod val="65000"/>
                    <a:lumOff val="35000"/>
                  </a:schemeClr>
                </a:solidFill>
              </a:rPr>
              <a:t>Have an Attitude of Gratitude: </a:t>
            </a:r>
          </a:p>
          <a:p>
            <a:pPr marL="0" lvl="0" indent="0">
              <a:buClr>
                <a:schemeClr val="dk1"/>
              </a:buClr>
              <a:buSzPts val="1100"/>
            </a:pPr>
            <a:r>
              <a:rPr lang="en-US" dirty="0">
                <a:solidFill>
                  <a:schemeClr val="tx1">
                    <a:lumMod val="65000"/>
                    <a:lumOff val="35000"/>
                  </a:schemeClr>
                </a:solidFill>
              </a:rPr>
              <a:t>How Practicing Gratitude Can Boost Your Confidence </a:t>
            </a:r>
          </a:p>
          <a:p>
            <a:pPr marL="0" lvl="0" indent="0" algn="ctr" rtl="0">
              <a:spcBef>
                <a:spcPts val="0"/>
              </a:spcBef>
              <a:spcAft>
                <a:spcPts val="0"/>
              </a:spcAft>
              <a:buNone/>
            </a:pPr>
            <a:endParaRPr dirty="0"/>
          </a:p>
        </p:txBody>
      </p:sp>
      <p:sp>
        <p:nvSpPr>
          <p:cNvPr id="244" name="Google Shape;244;p38"/>
          <p:cNvSpPr/>
          <p:nvPr/>
        </p:nvSpPr>
        <p:spPr>
          <a:xfrm rot="5400000">
            <a:off x="3740700" y="1734975"/>
            <a:ext cx="623100" cy="6324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8"/>
          <p:cNvSpPr/>
          <p:nvPr/>
        </p:nvSpPr>
        <p:spPr>
          <a:xfrm rot="5400000">
            <a:off x="3375" y="804000"/>
            <a:ext cx="620100" cy="655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63E194-104E-EC45-B9A6-E44529E1F25D}"/>
              </a:ext>
            </a:extLst>
          </p:cNvPr>
          <p:cNvSpPr txBox="1">
            <a:spLocks/>
          </p:cNvSpPr>
          <p:nvPr/>
        </p:nvSpPr>
        <p:spPr>
          <a:xfrm>
            <a:off x="384657" y="1605236"/>
            <a:ext cx="5080477" cy="1933027"/>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314256"/>
              </a:buClr>
              <a:buSzPts val="2400"/>
              <a:buFont typeface="Oswald"/>
              <a:buNone/>
              <a:defRPr sz="2400" b="0" i="0" u="none" strike="noStrike" cap="none">
                <a:solidFill>
                  <a:srgbClr val="314256"/>
                </a:solidFill>
                <a:latin typeface="Oswald"/>
                <a:ea typeface="Oswald"/>
                <a:cs typeface="Oswald"/>
                <a:sym typeface="Oswald"/>
              </a:defRPr>
            </a:lvl1pPr>
            <a:lvl2pPr marR="0" lvl="1"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2pPr>
            <a:lvl3pPr marR="0" lvl="2"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3pPr>
            <a:lvl4pPr marR="0" lvl="3"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4pPr>
            <a:lvl5pPr marR="0" lvl="4"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5pPr>
            <a:lvl6pPr marR="0" lvl="5"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6pPr>
            <a:lvl7pPr marR="0" lvl="6"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7pPr>
            <a:lvl8pPr marR="0" lvl="7"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8pPr>
            <a:lvl9pPr marR="0" lvl="8" algn="l" rtl="0">
              <a:lnSpc>
                <a:spcPct val="100000"/>
              </a:lnSpc>
              <a:spcBef>
                <a:spcPts val="0"/>
              </a:spcBef>
              <a:spcAft>
                <a:spcPts val="0"/>
              </a:spcAft>
              <a:buClr>
                <a:srgbClr val="EFD67E"/>
              </a:buClr>
              <a:buSzPts val="2400"/>
              <a:buFont typeface="Bodoni"/>
              <a:buNone/>
              <a:defRPr sz="2400" b="1" i="0" u="none" strike="noStrike" cap="none">
                <a:solidFill>
                  <a:srgbClr val="EFD67E"/>
                </a:solidFill>
                <a:latin typeface="Bodoni"/>
                <a:ea typeface="Bodoni"/>
                <a:cs typeface="Bodoni"/>
                <a:sym typeface="Bodoni"/>
              </a:defRPr>
            </a:lvl9pPr>
          </a:lstStyle>
          <a:p>
            <a:pPr algn="ctr"/>
            <a:r>
              <a:rPr lang="en-US" sz="5400" dirty="0"/>
              <a:t>Now It’s </a:t>
            </a:r>
            <a:r>
              <a:rPr lang="en-US" sz="5400" dirty="0">
                <a:solidFill>
                  <a:srgbClr val="E1628E"/>
                </a:solidFill>
              </a:rPr>
              <a:t>YOUR </a:t>
            </a:r>
            <a:r>
              <a:rPr lang="en-US" sz="5400" dirty="0"/>
              <a:t>Turn To Try!</a:t>
            </a:r>
          </a:p>
        </p:txBody>
      </p:sp>
    </p:spTree>
    <p:extLst>
      <p:ext uri="{BB962C8B-B14F-4D97-AF65-F5344CB8AC3E}">
        <p14:creationId xmlns:p14="http://schemas.microsoft.com/office/powerpoint/2010/main" val="259679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6C8D81-11B7-C14B-98C5-1177013E7F57}"/>
              </a:ext>
            </a:extLst>
          </p:cNvPr>
          <p:cNvSpPr>
            <a:spLocks noGrp="1"/>
          </p:cNvSpPr>
          <p:nvPr>
            <p:ph type="subTitle" idx="1"/>
          </p:nvPr>
        </p:nvSpPr>
        <p:spPr>
          <a:xfrm>
            <a:off x="191386" y="2992164"/>
            <a:ext cx="8640914" cy="580376"/>
          </a:xfrm>
        </p:spPr>
        <p:txBody>
          <a:bodyPr/>
          <a:lstStyle/>
          <a:p>
            <a:r>
              <a:rPr lang="en-US" sz="3200" b="1" dirty="0">
                <a:solidFill>
                  <a:schemeClr val="tx1"/>
                </a:solidFill>
              </a:rPr>
              <a:t>How Practicing Gratitude Can </a:t>
            </a:r>
          </a:p>
          <a:p>
            <a:r>
              <a:rPr lang="en-US" sz="3200" b="1" dirty="0">
                <a:solidFill>
                  <a:schemeClr val="tx1"/>
                </a:solidFill>
              </a:rPr>
              <a:t>Boost Your Confidence </a:t>
            </a:r>
          </a:p>
        </p:txBody>
      </p:sp>
      <p:sp>
        <p:nvSpPr>
          <p:cNvPr id="3" name="Title 2">
            <a:extLst>
              <a:ext uri="{FF2B5EF4-FFF2-40B4-BE49-F238E27FC236}">
                <a16:creationId xmlns:a16="http://schemas.microsoft.com/office/drawing/2014/main" id="{64AF1411-A392-BA44-9ABE-809A1FEE4673}"/>
              </a:ext>
            </a:extLst>
          </p:cNvPr>
          <p:cNvSpPr>
            <a:spLocks noGrp="1"/>
          </p:cNvSpPr>
          <p:nvPr>
            <p:ph type="title"/>
          </p:nvPr>
        </p:nvSpPr>
        <p:spPr>
          <a:xfrm>
            <a:off x="311700" y="1128200"/>
            <a:ext cx="8520600" cy="1663500"/>
          </a:xfrm>
        </p:spPr>
        <p:txBody>
          <a:bodyPr/>
          <a:lstStyle/>
          <a:p>
            <a:r>
              <a:rPr lang="en-US" sz="4400" dirty="0"/>
              <a:t>Have an Attitude of Gratitude</a:t>
            </a:r>
          </a:p>
        </p:txBody>
      </p:sp>
    </p:spTree>
    <p:extLst>
      <p:ext uri="{BB962C8B-B14F-4D97-AF65-F5344CB8AC3E}">
        <p14:creationId xmlns:p14="http://schemas.microsoft.com/office/powerpoint/2010/main" val="3303189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52" name="Google Shape;552;p49"/>
          <p:cNvSpPr txBox="1"/>
          <p:nvPr/>
        </p:nvSpPr>
        <p:spPr>
          <a:xfrm>
            <a:off x="356191" y="1390433"/>
            <a:ext cx="8431618" cy="3413799"/>
          </a:xfrm>
          <a:prstGeom prst="rect">
            <a:avLst/>
          </a:prstGeom>
          <a:noFill/>
          <a:ln>
            <a:noFill/>
          </a:ln>
        </p:spPr>
        <p:txBody>
          <a:bodyPr spcFirstLastPara="1" wrap="square" lIns="91425" tIns="91425" rIns="91425" bIns="91425" anchor="t" anchorCtr="0">
            <a:noAutofit/>
          </a:bodyPr>
          <a:lstStyle/>
          <a:p>
            <a:pPr lvl="0"/>
            <a:r>
              <a:rPr lang="en-US" sz="2800" dirty="0">
                <a:solidFill>
                  <a:srgbClr val="434343"/>
                </a:solidFill>
                <a:latin typeface="Oswald"/>
                <a:ea typeface="Oswald"/>
                <a:cs typeface="Oswald"/>
                <a:sym typeface="Oswald"/>
              </a:rPr>
              <a:t>When we practice gratitude, we focus on what we have, rather than what we don’t have. Gratitude helps us notice what is positive in our lives, which increases the happiness we experience in life. </a:t>
            </a:r>
          </a:p>
          <a:p>
            <a:pPr lvl="0"/>
            <a:endParaRPr lang="en-US" sz="2800" dirty="0">
              <a:solidFill>
                <a:srgbClr val="434343"/>
              </a:solidFill>
              <a:latin typeface="Oswald"/>
              <a:ea typeface="Oswald"/>
              <a:cs typeface="Oswald"/>
              <a:sym typeface="Oswald"/>
            </a:endParaRPr>
          </a:p>
          <a:p>
            <a:pPr lvl="0"/>
            <a:r>
              <a:rPr lang="en-US" sz="2800" dirty="0">
                <a:solidFill>
                  <a:srgbClr val="434343"/>
                </a:solidFill>
                <a:latin typeface="Oswald"/>
                <a:ea typeface="Oswald"/>
                <a:cs typeface="Oswald"/>
                <a:sym typeface="Oswald"/>
              </a:rPr>
              <a:t>There are physical, psychological, and social benefits to having a gratitude practice. These benefits help to boost self-esteem and confidence.</a:t>
            </a:r>
          </a:p>
          <a:p>
            <a:pPr lvl="0"/>
            <a:endParaRPr lang="en-US" sz="4000" dirty="0">
              <a:solidFill>
                <a:srgbClr val="434343"/>
              </a:solidFill>
              <a:latin typeface="Oswald"/>
              <a:ea typeface="Oswald"/>
              <a:cs typeface="Oswald"/>
              <a:sym typeface="Oswald"/>
            </a:endParaRPr>
          </a:p>
        </p:txBody>
      </p:sp>
      <p:sp>
        <p:nvSpPr>
          <p:cNvPr id="554" name="Google Shape;554;p49"/>
          <p:cNvSpPr txBox="1">
            <a:spLocks noGrp="1"/>
          </p:cNvSpPr>
          <p:nvPr>
            <p:ph type="title"/>
          </p:nvPr>
        </p:nvSpPr>
        <p:spPr>
          <a:xfrm>
            <a:off x="3460977" y="456226"/>
            <a:ext cx="527898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How Gratitude Helps Build Confidence</a:t>
            </a:r>
            <a:endParaRPr dirty="0"/>
          </a:p>
        </p:txBody>
      </p:sp>
    </p:spTree>
    <p:extLst>
      <p:ext uri="{BB962C8B-B14F-4D97-AF65-F5344CB8AC3E}">
        <p14:creationId xmlns:p14="http://schemas.microsoft.com/office/powerpoint/2010/main" val="3068925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subTitle" idx="6"/>
          </p:nvPr>
        </p:nvSpPr>
        <p:spPr>
          <a:xfrm>
            <a:off x="6165278" y="2423092"/>
            <a:ext cx="2342296" cy="1564800"/>
          </a:xfrm>
          <a:prstGeom prst="rect">
            <a:avLst/>
          </a:prstGeom>
        </p:spPr>
        <p:txBody>
          <a:bodyPr spcFirstLastPara="1" wrap="square" lIns="91425" tIns="91425" rIns="91425" bIns="91425" anchor="t" anchorCtr="0">
            <a:noAutofit/>
          </a:bodyPr>
          <a:lstStyle/>
          <a:p>
            <a:pPr marL="171450" lvl="0" indent="-171450">
              <a:lnSpc>
                <a:spcPct val="150000"/>
              </a:lnSpc>
              <a:buClr>
                <a:srgbClr val="E1628E"/>
              </a:buClr>
              <a:buSzPts val="1100"/>
              <a:buFont typeface="Wingdings" pitchFamily="2" charset="2"/>
              <a:buChar char="§"/>
            </a:pPr>
            <a:r>
              <a:rPr lang="en-US" dirty="0">
                <a:solidFill>
                  <a:schemeClr val="tx1">
                    <a:lumMod val="65000"/>
                    <a:lumOff val="35000"/>
                  </a:schemeClr>
                </a:solidFill>
              </a:rPr>
              <a:t>Stronger friendships </a:t>
            </a:r>
          </a:p>
          <a:p>
            <a:pPr marL="171450" lvl="0" indent="-171450">
              <a:lnSpc>
                <a:spcPct val="150000"/>
              </a:lnSpc>
              <a:buClr>
                <a:srgbClr val="E1628E"/>
              </a:buClr>
              <a:buSzPts val="1100"/>
              <a:buFont typeface="Wingdings" pitchFamily="2" charset="2"/>
              <a:buChar char="§"/>
            </a:pPr>
            <a:r>
              <a:rPr lang="en-US" dirty="0">
                <a:solidFill>
                  <a:schemeClr val="tx1">
                    <a:lumMod val="65000"/>
                    <a:lumOff val="35000"/>
                  </a:schemeClr>
                </a:solidFill>
              </a:rPr>
              <a:t>More forgiving, generous, and compassionate </a:t>
            </a:r>
          </a:p>
          <a:p>
            <a:pPr marL="171450" lvl="0" indent="-171450">
              <a:lnSpc>
                <a:spcPct val="150000"/>
              </a:lnSpc>
              <a:buClr>
                <a:srgbClr val="E1628E"/>
              </a:buClr>
              <a:buSzPts val="1100"/>
              <a:buFont typeface="Wingdings" pitchFamily="2" charset="2"/>
              <a:buChar char="§"/>
            </a:pPr>
            <a:r>
              <a:rPr lang="en-US" dirty="0">
                <a:solidFill>
                  <a:schemeClr val="tx1">
                    <a:lumMod val="65000"/>
                    <a:lumOff val="35000"/>
                  </a:schemeClr>
                </a:solidFill>
              </a:rPr>
              <a:t>More outgoing</a:t>
            </a:r>
          </a:p>
          <a:p>
            <a:pPr marL="0" lvl="0" indent="0">
              <a:buClr>
                <a:schemeClr val="dk1"/>
              </a:buClr>
              <a:buSzPts val="1100"/>
            </a:pPr>
            <a:endParaRPr lang="en-US"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92" name="Google Shape;292;p42"/>
          <p:cNvSpPr txBox="1">
            <a:spLocks noGrp="1"/>
          </p:cNvSpPr>
          <p:nvPr>
            <p:ph type="title"/>
          </p:nvPr>
        </p:nvSpPr>
        <p:spPr>
          <a:xfrm>
            <a:off x="757524" y="408410"/>
            <a:ext cx="3250949" cy="550500"/>
          </a:xfrm>
          <a:prstGeom prst="rect">
            <a:avLst/>
          </a:prstGeom>
          <a:solidFill>
            <a:srgbClr val="FFFFFF"/>
          </a:solidFill>
        </p:spPr>
        <p:txBody>
          <a:bodyPr spcFirstLastPara="1" wrap="square" lIns="91425" tIns="91425" rIns="91425" bIns="91425" anchor="t" anchorCtr="0">
            <a:noAutofit/>
          </a:bodyPr>
          <a:lstStyle/>
          <a:p>
            <a:pPr lvl="0" algn="ctr"/>
            <a:r>
              <a:rPr lang="en-US" b="0" dirty="0">
                <a:latin typeface="Oswald Regular"/>
                <a:sym typeface="Oswald Regular"/>
              </a:rPr>
              <a:t>The Benefits of Gratitude</a:t>
            </a:r>
            <a:endParaRPr dirty="0"/>
          </a:p>
        </p:txBody>
      </p:sp>
      <p:sp>
        <p:nvSpPr>
          <p:cNvPr id="293" name="Google Shape;293;p42"/>
          <p:cNvSpPr txBox="1">
            <a:spLocks noGrp="1"/>
          </p:cNvSpPr>
          <p:nvPr>
            <p:ph type="subTitle" idx="1"/>
          </p:nvPr>
        </p:nvSpPr>
        <p:spPr>
          <a:xfrm>
            <a:off x="757525" y="1796100"/>
            <a:ext cx="2221200" cy="38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 sz="1800" dirty="0">
                <a:solidFill>
                  <a:srgbClr val="434343"/>
                </a:solidFill>
              </a:rPr>
              <a:t>PHYSICAL</a:t>
            </a:r>
            <a:endParaRPr sz="1800" dirty="0">
              <a:solidFill>
                <a:srgbClr val="434343"/>
              </a:solidFill>
            </a:endParaRPr>
          </a:p>
        </p:txBody>
      </p:sp>
      <p:sp>
        <p:nvSpPr>
          <p:cNvPr id="294" name="Google Shape;294;p42"/>
          <p:cNvSpPr txBox="1">
            <a:spLocks noGrp="1"/>
          </p:cNvSpPr>
          <p:nvPr>
            <p:ph type="subTitle" idx="2"/>
          </p:nvPr>
        </p:nvSpPr>
        <p:spPr>
          <a:xfrm>
            <a:off x="3502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PSYCHOLOGICAL</a:t>
            </a:r>
            <a:endParaRPr sz="1800" dirty="0">
              <a:solidFill>
                <a:srgbClr val="434343"/>
              </a:solidFill>
            </a:endParaRPr>
          </a:p>
        </p:txBody>
      </p:sp>
      <p:sp>
        <p:nvSpPr>
          <p:cNvPr id="295" name="Google Shape;295;p42"/>
          <p:cNvSpPr txBox="1">
            <a:spLocks noGrp="1"/>
          </p:cNvSpPr>
          <p:nvPr>
            <p:ph type="subTitle" idx="3"/>
          </p:nvPr>
        </p:nvSpPr>
        <p:spPr>
          <a:xfrm>
            <a:off x="6226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SOCIAL</a:t>
            </a:r>
            <a:endParaRPr sz="1800" dirty="0">
              <a:solidFill>
                <a:srgbClr val="434343"/>
              </a:solidFill>
            </a:endParaRPr>
          </a:p>
        </p:txBody>
      </p:sp>
      <p:cxnSp>
        <p:nvCxnSpPr>
          <p:cNvPr id="296" name="Google Shape;296;p42"/>
          <p:cNvCxnSpPr/>
          <p:nvPr/>
        </p:nvCxnSpPr>
        <p:spPr>
          <a:xfrm>
            <a:off x="757525" y="2294400"/>
            <a:ext cx="2181300" cy="0"/>
          </a:xfrm>
          <a:prstGeom prst="straightConnector1">
            <a:avLst/>
          </a:prstGeom>
          <a:noFill/>
          <a:ln w="19050" cap="flat" cmpd="sng">
            <a:solidFill>
              <a:srgbClr val="00C8C4"/>
            </a:solidFill>
            <a:prstDash val="solid"/>
            <a:round/>
            <a:headEnd type="oval" w="med" len="med"/>
            <a:tailEnd type="none" w="med" len="med"/>
          </a:ln>
        </p:spPr>
      </p:cxnSp>
      <p:cxnSp>
        <p:nvCxnSpPr>
          <p:cNvPr id="297" name="Google Shape;297;p42"/>
          <p:cNvCxnSpPr/>
          <p:nvPr/>
        </p:nvCxnSpPr>
        <p:spPr>
          <a:xfrm>
            <a:off x="3483775" y="2294400"/>
            <a:ext cx="2181300" cy="0"/>
          </a:xfrm>
          <a:prstGeom prst="straightConnector1">
            <a:avLst/>
          </a:prstGeom>
          <a:noFill/>
          <a:ln w="19050" cap="flat" cmpd="sng">
            <a:solidFill>
              <a:srgbClr val="FACA32"/>
            </a:solidFill>
            <a:prstDash val="solid"/>
            <a:round/>
            <a:headEnd type="oval" w="med" len="med"/>
            <a:tailEnd type="none" w="med" len="med"/>
          </a:ln>
        </p:spPr>
      </p:cxnSp>
      <p:cxnSp>
        <p:nvCxnSpPr>
          <p:cNvPr id="298" name="Google Shape;298;p42"/>
          <p:cNvCxnSpPr/>
          <p:nvPr/>
        </p:nvCxnSpPr>
        <p:spPr>
          <a:xfrm>
            <a:off x="6176875" y="2294400"/>
            <a:ext cx="2181300" cy="0"/>
          </a:xfrm>
          <a:prstGeom prst="straightConnector1">
            <a:avLst/>
          </a:prstGeom>
          <a:noFill/>
          <a:ln w="19050" cap="flat" cmpd="sng">
            <a:solidFill>
              <a:srgbClr val="E1628E"/>
            </a:solidFill>
            <a:prstDash val="solid"/>
            <a:round/>
            <a:headEnd type="oval" w="med" len="med"/>
            <a:tailEnd type="none" w="med" len="med"/>
          </a:ln>
        </p:spPr>
      </p:cxnSp>
      <p:sp>
        <p:nvSpPr>
          <p:cNvPr id="316" name="Google Shape;316;p42"/>
          <p:cNvSpPr txBox="1">
            <a:spLocks noGrp="1"/>
          </p:cNvSpPr>
          <p:nvPr>
            <p:ph type="subTitle" idx="4"/>
          </p:nvPr>
        </p:nvSpPr>
        <p:spPr>
          <a:xfrm>
            <a:off x="669851" y="2413025"/>
            <a:ext cx="2308873" cy="1564800"/>
          </a:xfrm>
          <a:prstGeom prst="rect">
            <a:avLst/>
          </a:prstGeom>
        </p:spPr>
        <p:txBody>
          <a:bodyPr spcFirstLastPara="1" wrap="square" lIns="91425" tIns="91425" rIns="91425" bIns="91425" anchor="t" anchorCtr="0">
            <a:noAutofit/>
          </a:bodyPr>
          <a:lstStyle/>
          <a:p>
            <a:pPr marL="171450" lvl="0" indent="-171450">
              <a:lnSpc>
                <a:spcPct val="150000"/>
              </a:lnSpc>
              <a:buClr>
                <a:srgbClr val="00C8C4"/>
              </a:buClr>
              <a:buFont typeface="Wingdings" pitchFamily="2" charset="2"/>
              <a:buChar char="§"/>
            </a:pPr>
            <a:r>
              <a:rPr lang="en-US" dirty="0">
                <a:solidFill>
                  <a:schemeClr val="tx1">
                    <a:lumMod val="65000"/>
                    <a:lumOff val="35000"/>
                  </a:schemeClr>
                </a:solidFill>
              </a:rPr>
              <a:t>Stronger immune systems </a:t>
            </a:r>
          </a:p>
          <a:p>
            <a:pPr marL="171450" lvl="0" indent="-171450">
              <a:lnSpc>
                <a:spcPct val="150000"/>
              </a:lnSpc>
              <a:buClr>
                <a:srgbClr val="00C8C4"/>
              </a:buClr>
              <a:buFont typeface="Wingdings" pitchFamily="2" charset="2"/>
              <a:buChar char="§"/>
            </a:pPr>
            <a:r>
              <a:rPr lang="en-US" dirty="0">
                <a:solidFill>
                  <a:schemeClr val="tx1">
                    <a:lumMod val="65000"/>
                    <a:lumOff val="35000"/>
                  </a:schemeClr>
                </a:solidFill>
              </a:rPr>
              <a:t>More energy </a:t>
            </a:r>
          </a:p>
          <a:p>
            <a:pPr marL="171450" lvl="0" indent="-171450">
              <a:lnSpc>
                <a:spcPct val="150000"/>
              </a:lnSpc>
              <a:buClr>
                <a:srgbClr val="00C8C4"/>
              </a:buClr>
              <a:buFont typeface="Wingdings" pitchFamily="2" charset="2"/>
              <a:buChar char="§"/>
            </a:pPr>
            <a:r>
              <a:rPr lang="en-US" dirty="0">
                <a:solidFill>
                  <a:schemeClr val="tx1">
                    <a:lumMod val="65000"/>
                    <a:lumOff val="35000"/>
                  </a:schemeClr>
                </a:solidFill>
              </a:rPr>
              <a:t>Better sleep </a:t>
            </a:r>
          </a:p>
        </p:txBody>
      </p:sp>
      <p:sp>
        <p:nvSpPr>
          <p:cNvPr id="317" name="Google Shape;317;p42"/>
          <p:cNvSpPr txBox="1">
            <a:spLocks noGrp="1"/>
          </p:cNvSpPr>
          <p:nvPr>
            <p:ph type="subTitle" idx="5"/>
          </p:nvPr>
        </p:nvSpPr>
        <p:spPr>
          <a:xfrm>
            <a:off x="3276696" y="2413025"/>
            <a:ext cx="2635632" cy="1564800"/>
          </a:xfrm>
          <a:prstGeom prst="rect">
            <a:avLst/>
          </a:prstGeom>
        </p:spPr>
        <p:txBody>
          <a:bodyPr spcFirstLastPara="1" wrap="square" lIns="91425" tIns="91425" rIns="91425" bIns="91425" anchor="t" anchorCtr="0">
            <a:noAutofit/>
          </a:bodyPr>
          <a:lstStyle/>
          <a:p>
            <a:pPr marL="171450" lvl="0" indent="-171450">
              <a:lnSpc>
                <a:spcPct val="150000"/>
              </a:lnSpc>
              <a:buClr>
                <a:srgbClr val="FCCC3B"/>
              </a:buClr>
              <a:buFont typeface="Wingdings" pitchFamily="2" charset="2"/>
              <a:buChar char="§"/>
            </a:pPr>
            <a:r>
              <a:rPr lang="en-US" dirty="0">
                <a:solidFill>
                  <a:schemeClr val="tx1">
                    <a:lumMod val="65000"/>
                    <a:lumOff val="35000"/>
                  </a:schemeClr>
                </a:solidFill>
              </a:rPr>
              <a:t>Better able to manage stress and reduce anxiety </a:t>
            </a:r>
          </a:p>
          <a:p>
            <a:pPr marL="171450" lvl="0" indent="-171450">
              <a:lnSpc>
                <a:spcPct val="150000"/>
              </a:lnSpc>
              <a:buClr>
                <a:srgbClr val="FCCC3B"/>
              </a:buClr>
              <a:buFont typeface="Wingdings" pitchFamily="2" charset="2"/>
              <a:buChar char="§"/>
            </a:pPr>
            <a:r>
              <a:rPr lang="en-US" dirty="0">
                <a:solidFill>
                  <a:schemeClr val="tx1">
                    <a:lumMod val="65000"/>
                    <a:lumOff val="35000"/>
                  </a:schemeClr>
                </a:solidFill>
              </a:rPr>
              <a:t>A greater sense of self worth </a:t>
            </a:r>
          </a:p>
          <a:p>
            <a:pPr marL="171450" lvl="0" indent="-171450">
              <a:lnSpc>
                <a:spcPct val="150000"/>
              </a:lnSpc>
              <a:buClr>
                <a:srgbClr val="FCCC3B"/>
              </a:buClr>
              <a:buFont typeface="Wingdings" pitchFamily="2" charset="2"/>
              <a:buChar char="§"/>
            </a:pPr>
            <a:r>
              <a:rPr lang="en-US" dirty="0">
                <a:solidFill>
                  <a:schemeClr val="tx1">
                    <a:lumMod val="65000"/>
                    <a:lumOff val="35000"/>
                  </a:schemeClr>
                </a:solidFill>
              </a:rPr>
              <a:t>More optimism and happiness </a:t>
            </a:r>
          </a:p>
          <a:p>
            <a:pPr marL="0" lvl="0" indent="0"/>
            <a:endParaRPr lang="en-US" dirty="0">
              <a:solidFill>
                <a:schemeClr val="tx1">
                  <a:lumMod val="65000"/>
                  <a:lumOff val="35000"/>
                </a:schemeClr>
              </a:solidFill>
            </a:endParaRPr>
          </a:p>
          <a:p>
            <a:pPr marL="0" lvl="0" indent="0"/>
            <a:endParaRPr lang="en-US" dirty="0"/>
          </a:p>
          <a:p>
            <a:pPr marL="0" lvl="0" indent="0"/>
            <a:endParaRPr lang="en-US" dirty="0"/>
          </a:p>
        </p:txBody>
      </p:sp>
    </p:spTree>
    <p:extLst>
      <p:ext uri="{BB962C8B-B14F-4D97-AF65-F5344CB8AC3E}">
        <p14:creationId xmlns:p14="http://schemas.microsoft.com/office/powerpoint/2010/main" val="337684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EC9A-96CB-7A42-9F45-84C7099F358A}"/>
              </a:ext>
            </a:extLst>
          </p:cNvPr>
          <p:cNvSpPr>
            <a:spLocks noGrp="1"/>
          </p:cNvSpPr>
          <p:nvPr>
            <p:ph type="ctrTitle"/>
          </p:nvPr>
        </p:nvSpPr>
        <p:spPr>
          <a:xfrm>
            <a:off x="37213" y="440377"/>
            <a:ext cx="9069572" cy="805800"/>
          </a:xfrm>
        </p:spPr>
        <p:txBody>
          <a:bodyPr/>
          <a:lstStyle/>
          <a:p>
            <a:pPr algn="ctr"/>
            <a:r>
              <a:rPr lang="en-US" sz="3600" dirty="0"/>
              <a:t>Creating</a:t>
            </a:r>
            <a:r>
              <a:rPr lang="en-US" sz="3600" dirty="0">
                <a:highlight>
                  <a:srgbClr val="FFFF00"/>
                </a:highlight>
              </a:rPr>
              <a:t> a </a:t>
            </a:r>
            <a:r>
              <a:rPr lang="en-US" sz="3600" dirty="0"/>
              <a:t>Gratitude Practice Worksheet</a:t>
            </a:r>
          </a:p>
        </p:txBody>
      </p:sp>
      <p:pic>
        <p:nvPicPr>
          <p:cNvPr id="5" name="Picture 4" descr="A bunch of different colored pencil&#10;&#10;Description automatically generated">
            <a:extLst>
              <a:ext uri="{FF2B5EF4-FFF2-40B4-BE49-F238E27FC236}">
                <a16:creationId xmlns:a16="http://schemas.microsoft.com/office/drawing/2014/main" id="{428BAE37-586F-9941-B1C5-3D6E4762E54C}"/>
              </a:ext>
            </a:extLst>
          </p:cNvPr>
          <p:cNvPicPr>
            <a:picLocks noChangeAspect="1"/>
          </p:cNvPicPr>
          <p:nvPr/>
        </p:nvPicPr>
        <p:blipFill>
          <a:blip r:embed="rId2"/>
          <a:stretch>
            <a:fillRect/>
          </a:stretch>
        </p:blipFill>
        <p:spPr>
          <a:xfrm>
            <a:off x="1587174" y="1348179"/>
            <a:ext cx="5969651" cy="3354944"/>
          </a:xfrm>
          <a:prstGeom prst="rect">
            <a:avLst/>
          </a:prstGeom>
          <a:ln w="38100" cap="sq">
            <a:solidFill>
              <a:srgbClr val="9999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201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E26B9-7ECB-5347-BCDB-69EC32BCA135}"/>
              </a:ext>
            </a:extLst>
          </p:cNvPr>
          <p:cNvSpPr>
            <a:spLocks noGrp="1"/>
          </p:cNvSpPr>
          <p:nvPr>
            <p:ph type="title"/>
          </p:nvPr>
        </p:nvSpPr>
        <p:spPr>
          <a:xfrm>
            <a:off x="148856" y="1997700"/>
            <a:ext cx="2551814" cy="1445100"/>
          </a:xfrm>
        </p:spPr>
        <p:txBody>
          <a:bodyPr/>
          <a:lstStyle/>
          <a:p>
            <a:r>
              <a:rPr lang="en-US" sz="4000" dirty="0"/>
              <a:t>Ways To </a:t>
            </a:r>
            <a:r>
              <a:rPr lang="en-US" sz="4000" dirty="0">
                <a:solidFill>
                  <a:srgbClr val="FCCC3B"/>
                </a:solidFill>
              </a:rPr>
              <a:t>Cultivate</a:t>
            </a:r>
            <a:r>
              <a:rPr lang="en-US" sz="4000" dirty="0"/>
              <a:t> </a:t>
            </a:r>
            <a:r>
              <a:rPr lang="en-US" sz="4000" dirty="0">
                <a:highlight>
                  <a:srgbClr val="FFFF00"/>
                </a:highlight>
              </a:rPr>
              <a:t>a</a:t>
            </a:r>
            <a:r>
              <a:rPr lang="en-US" sz="4000" dirty="0"/>
              <a:t> Gratitude Practice </a:t>
            </a:r>
          </a:p>
        </p:txBody>
      </p:sp>
      <p:sp>
        <p:nvSpPr>
          <p:cNvPr id="3" name="Google Shape;552;p49">
            <a:extLst>
              <a:ext uri="{FF2B5EF4-FFF2-40B4-BE49-F238E27FC236}">
                <a16:creationId xmlns:a16="http://schemas.microsoft.com/office/drawing/2014/main" id="{19169E8B-486B-BC4F-94F7-19AB22B1D328}"/>
              </a:ext>
            </a:extLst>
          </p:cNvPr>
          <p:cNvSpPr txBox="1"/>
          <p:nvPr/>
        </p:nvSpPr>
        <p:spPr>
          <a:xfrm>
            <a:off x="2860158" y="253032"/>
            <a:ext cx="5901070" cy="4637435"/>
          </a:xfrm>
          <a:prstGeom prst="rect">
            <a:avLst/>
          </a:prstGeom>
          <a:noFill/>
          <a:ln>
            <a:noFill/>
          </a:ln>
        </p:spPr>
        <p:txBody>
          <a:bodyPr spcFirstLastPara="1" wrap="square" lIns="91425" tIns="91425" rIns="91425" bIns="91425" anchor="t" anchorCtr="0">
            <a:noAutofit/>
          </a:bodyPr>
          <a:lstStyle/>
          <a:p>
            <a:pPr lvl="0"/>
            <a:r>
              <a:rPr lang="en-US" sz="2000" dirty="0">
                <a:solidFill>
                  <a:schemeClr val="tx1">
                    <a:lumMod val="75000"/>
                    <a:lumOff val="25000"/>
                  </a:schemeClr>
                </a:solidFill>
                <a:latin typeface="Oswald"/>
                <a:ea typeface="Oswald"/>
                <a:cs typeface="Oswald"/>
                <a:sym typeface="Oswald"/>
              </a:rPr>
              <a:t>Keep a daily gratitude journal. </a:t>
            </a:r>
          </a:p>
          <a:p>
            <a:pPr marL="342900" lvl="0" indent="-342900">
              <a:buClr>
                <a:srgbClr val="FCCC3B"/>
              </a:buClr>
              <a:buFont typeface="Wingdings" pitchFamily="2" charset="2"/>
              <a:buChar char="§"/>
            </a:pPr>
            <a:r>
              <a:rPr lang="en-US" sz="1800" dirty="0">
                <a:solidFill>
                  <a:schemeClr val="tx1">
                    <a:lumMod val="75000"/>
                    <a:lumOff val="25000"/>
                  </a:schemeClr>
                </a:solidFill>
                <a:latin typeface="Oswald"/>
                <a:ea typeface="Oswald"/>
                <a:cs typeface="Oswald"/>
                <a:sym typeface="Oswald"/>
              </a:rPr>
              <a:t>Make it a habit to write down 3 things you are thankful for. </a:t>
            </a:r>
          </a:p>
          <a:p>
            <a:pPr lvl="0"/>
            <a:endParaRPr lang="en-US" sz="1050" dirty="0">
              <a:solidFill>
                <a:schemeClr val="tx1">
                  <a:lumMod val="75000"/>
                  <a:lumOff val="25000"/>
                </a:schemeClr>
              </a:solidFill>
              <a:latin typeface="Oswald"/>
              <a:ea typeface="Oswald"/>
              <a:cs typeface="Oswald"/>
              <a:sym typeface="Oswald"/>
            </a:endParaRPr>
          </a:p>
          <a:p>
            <a:pPr lvl="0"/>
            <a:endParaRPr lang="en-US" sz="1050" dirty="0">
              <a:solidFill>
                <a:schemeClr val="tx1">
                  <a:lumMod val="75000"/>
                  <a:lumOff val="25000"/>
                </a:schemeClr>
              </a:solidFill>
              <a:latin typeface="Oswald"/>
              <a:ea typeface="Oswald"/>
              <a:cs typeface="Oswald"/>
              <a:sym typeface="Oswald"/>
            </a:endParaRPr>
          </a:p>
          <a:p>
            <a:pPr lvl="0"/>
            <a:r>
              <a:rPr lang="en-US" sz="2000" dirty="0">
                <a:solidFill>
                  <a:schemeClr val="tx1">
                    <a:lumMod val="75000"/>
                    <a:lumOff val="25000"/>
                  </a:schemeClr>
                </a:solidFill>
                <a:latin typeface="Oswald"/>
                <a:ea typeface="Oswald"/>
                <a:cs typeface="Oswald"/>
                <a:sym typeface="Oswald"/>
              </a:rPr>
              <a:t>Express appreciation. </a:t>
            </a:r>
          </a:p>
          <a:p>
            <a:pPr marL="342900" lvl="0" indent="-342900">
              <a:buClr>
                <a:srgbClr val="FCCC3B"/>
              </a:buClr>
              <a:buFont typeface="Wingdings" pitchFamily="2" charset="2"/>
              <a:buChar char="§"/>
            </a:pPr>
            <a:r>
              <a:rPr lang="en-US" sz="1800" dirty="0">
                <a:solidFill>
                  <a:schemeClr val="tx1">
                    <a:lumMod val="75000"/>
                    <a:lumOff val="25000"/>
                  </a:schemeClr>
                </a:solidFill>
                <a:latin typeface="Oswald"/>
                <a:ea typeface="Oswald"/>
                <a:cs typeface="Oswald"/>
                <a:sym typeface="Oswald"/>
              </a:rPr>
              <a:t>Tell a family member or friend something you appreciate about </a:t>
            </a:r>
            <a:r>
              <a:rPr lang="en-US" sz="1800" dirty="0">
                <a:solidFill>
                  <a:schemeClr val="tx1">
                    <a:lumMod val="75000"/>
                    <a:lumOff val="25000"/>
                  </a:schemeClr>
                </a:solidFill>
                <a:highlight>
                  <a:srgbClr val="FFFF00"/>
                </a:highlight>
                <a:latin typeface="Oswald"/>
                <a:ea typeface="Oswald"/>
                <a:cs typeface="Oswald"/>
                <a:sym typeface="Oswald"/>
              </a:rPr>
              <a:t>them.</a:t>
            </a:r>
          </a:p>
          <a:p>
            <a:pPr lvl="0"/>
            <a:endParaRPr lang="en-US" sz="1050" dirty="0">
              <a:solidFill>
                <a:schemeClr val="tx1">
                  <a:lumMod val="75000"/>
                  <a:lumOff val="25000"/>
                </a:schemeClr>
              </a:solidFill>
              <a:latin typeface="Oswald"/>
              <a:ea typeface="Oswald"/>
              <a:cs typeface="Oswald"/>
              <a:sym typeface="Oswald"/>
            </a:endParaRPr>
          </a:p>
          <a:p>
            <a:pPr lvl="0"/>
            <a:endParaRPr lang="en-US" sz="1050" dirty="0">
              <a:solidFill>
                <a:schemeClr val="tx1">
                  <a:lumMod val="75000"/>
                  <a:lumOff val="25000"/>
                </a:schemeClr>
              </a:solidFill>
              <a:latin typeface="Oswald"/>
              <a:ea typeface="Oswald"/>
              <a:cs typeface="Oswald"/>
              <a:sym typeface="Oswald"/>
            </a:endParaRPr>
          </a:p>
          <a:p>
            <a:pPr lvl="0"/>
            <a:r>
              <a:rPr lang="en-US" sz="2000" dirty="0">
                <a:solidFill>
                  <a:schemeClr val="tx1">
                    <a:lumMod val="75000"/>
                    <a:lumOff val="25000"/>
                  </a:schemeClr>
                </a:solidFill>
                <a:latin typeface="Oswald"/>
                <a:ea typeface="Oswald"/>
                <a:cs typeface="Oswald"/>
                <a:sym typeface="Oswald"/>
              </a:rPr>
              <a:t>Acknowledge yourself. </a:t>
            </a:r>
          </a:p>
          <a:p>
            <a:pPr marL="342900" lvl="0" indent="-342900">
              <a:buClr>
                <a:srgbClr val="FCCC3B"/>
              </a:buClr>
              <a:buFont typeface="Wingdings" pitchFamily="2" charset="2"/>
              <a:buChar char="§"/>
            </a:pPr>
            <a:r>
              <a:rPr lang="en-US" sz="1800" dirty="0">
                <a:solidFill>
                  <a:schemeClr val="tx1">
                    <a:lumMod val="75000"/>
                    <a:lumOff val="25000"/>
                  </a:schemeClr>
                </a:solidFill>
                <a:latin typeface="Oswald"/>
                <a:ea typeface="Oswald"/>
                <a:cs typeface="Oswald"/>
                <a:sym typeface="Oswald"/>
              </a:rPr>
              <a:t>Look in the mirror and think about something you have done well recently or something you like about yourself. </a:t>
            </a:r>
          </a:p>
          <a:p>
            <a:pPr lvl="0"/>
            <a:endParaRPr lang="en-US" sz="1050" dirty="0">
              <a:solidFill>
                <a:schemeClr val="tx1">
                  <a:lumMod val="75000"/>
                  <a:lumOff val="25000"/>
                </a:schemeClr>
              </a:solidFill>
              <a:latin typeface="Oswald"/>
              <a:ea typeface="Oswald"/>
              <a:cs typeface="Oswald"/>
              <a:sym typeface="Oswald"/>
            </a:endParaRPr>
          </a:p>
          <a:p>
            <a:pPr lvl="0"/>
            <a:endParaRPr lang="en-US" sz="1050" dirty="0">
              <a:solidFill>
                <a:schemeClr val="tx1">
                  <a:lumMod val="75000"/>
                  <a:lumOff val="25000"/>
                </a:schemeClr>
              </a:solidFill>
              <a:latin typeface="Oswald"/>
              <a:ea typeface="Oswald"/>
              <a:cs typeface="Oswald"/>
              <a:sym typeface="Oswald"/>
            </a:endParaRPr>
          </a:p>
          <a:p>
            <a:pPr lvl="0"/>
            <a:r>
              <a:rPr lang="en-US" sz="2000" dirty="0">
                <a:solidFill>
                  <a:schemeClr val="tx1">
                    <a:lumMod val="75000"/>
                    <a:lumOff val="25000"/>
                  </a:schemeClr>
                </a:solidFill>
                <a:latin typeface="Oswald"/>
                <a:ea typeface="Oswald"/>
                <a:cs typeface="Oswald"/>
                <a:sym typeface="Oswald"/>
              </a:rPr>
              <a:t>Write a thank-you note. </a:t>
            </a:r>
          </a:p>
          <a:p>
            <a:pPr marL="342900" lvl="0" indent="-342900">
              <a:buClr>
                <a:srgbClr val="FCCC3B"/>
              </a:buClr>
              <a:buFont typeface="Wingdings" pitchFamily="2" charset="2"/>
              <a:buChar char="§"/>
            </a:pPr>
            <a:r>
              <a:rPr lang="en-US" sz="1800" dirty="0">
                <a:solidFill>
                  <a:schemeClr val="tx1">
                    <a:lumMod val="75000"/>
                    <a:lumOff val="25000"/>
                  </a:schemeClr>
                </a:solidFill>
                <a:latin typeface="Oswald"/>
                <a:ea typeface="Oswald"/>
                <a:cs typeface="Oswald"/>
                <a:sym typeface="Oswald"/>
              </a:rPr>
              <a:t>Let someone know how much you enjoy and appreciate their generosity, gift or impact on your life.</a:t>
            </a:r>
          </a:p>
          <a:p>
            <a:pPr lvl="0"/>
            <a:endParaRPr lang="en-US" sz="4000" dirty="0">
              <a:solidFill>
                <a:srgbClr val="434343"/>
              </a:solidFill>
              <a:latin typeface="Oswald"/>
              <a:ea typeface="Oswald"/>
              <a:cs typeface="Oswald"/>
              <a:sym typeface="Oswald"/>
            </a:endParaRPr>
          </a:p>
        </p:txBody>
      </p:sp>
    </p:spTree>
    <p:extLst>
      <p:ext uri="{BB962C8B-B14F-4D97-AF65-F5344CB8AC3E}">
        <p14:creationId xmlns:p14="http://schemas.microsoft.com/office/powerpoint/2010/main" val="2718851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48"/>
          <p:cNvGrpSpPr/>
          <p:nvPr/>
        </p:nvGrpSpPr>
        <p:grpSpPr>
          <a:xfrm>
            <a:off x="3219067" y="197839"/>
            <a:ext cx="3005720" cy="1686175"/>
            <a:chOff x="3977672" y="554357"/>
            <a:chExt cx="2024350" cy="1134191"/>
          </a:xfrm>
        </p:grpSpPr>
        <p:sp>
          <p:nvSpPr>
            <p:cNvPr id="439" name="Google Shape;439;p48"/>
            <p:cNvSpPr/>
            <p:nvPr/>
          </p:nvSpPr>
          <p:spPr>
            <a:xfrm>
              <a:off x="4683816" y="1639917"/>
              <a:ext cx="871416" cy="48631"/>
            </a:xfrm>
            <a:custGeom>
              <a:avLst/>
              <a:gdLst/>
              <a:ahLst/>
              <a:cxnLst/>
              <a:rect l="l" t="t" r="r" b="b"/>
              <a:pathLst>
                <a:path w="15016" h="838" extrusionOk="0">
                  <a:moveTo>
                    <a:pt x="7500" y="0"/>
                  </a:moveTo>
                  <a:cubicBezTo>
                    <a:pt x="3365" y="0"/>
                    <a:pt x="1" y="184"/>
                    <a:pt x="1" y="419"/>
                  </a:cubicBezTo>
                  <a:cubicBezTo>
                    <a:pt x="1" y="653"/>
                    <a:pt x="3365" y="837"/>
                    <a:pt x="7500" y="837"/>
                  </a:cubicBezTo>
                  <a:cubicBezTo>
                    <a:pt x="11651" y="837"/>
                    <a:pt x="15015" y="653"/>
                    <a:pt x="15015" y="419"/>
                  </a:cubicBezTo>
                  <a:cubicBezTo>
                    <a:pt x="14998" y="184"/>
                    <a:pt x="11651" y="0"/>
                    <a:pt x="7500" y="0"/>
                  </a:cubicBez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8"/>
            <p:cNvSpPr/>
            <p:nvPr/>
          </p:nvSpPr>
          <p:spPr>
            <a:xfrm>
              <a:off x="4235048" y="920077"/>
              <a:ext cx="1766974" cy="614970"/>
            </a:xfrm>
            <a:custGeom>
              <a:avLst/>
              <a:gdLst/>
              <a:ahLst/>
              <a:cxnLst/>
              <a:rect l="l" t="t" r="r" b="b"/>
              <a:pathLst>
                <a:path w="30448" h="10597" extrusionOk="0">
                  <a:moveTo>
                    <a:pt x="1959" y="1"/>
                  </a:moveTo>
                  <a:lnTo>
                    <a:pt x="1959" y="18"/>
                  </a:lnTo>
                  <a:cubicBezTo>
                    <a:pt x="888" y="18"/>
                    <a:pt x="1" y="905"/>
                    <a:pt x="1" y="1959"/>
                  </a:cubicBezTo>
                  <a:lnTo>
                    <a:pt x="1" y="9057"/>
                  </a:lnTo>
                  <a:cubicBezTo>
                    <a:pt x="1" y="9676"/>
                    <a:pt x="302" y="10245"/>
                    <a:pt x="754" y="10596"/>
                  </a:cubicBezTo>
                  <a:lnTo>
                    <a:pt x="26983" y="6546"/>
                  </a:lnTo>
                  <a:lnTo>
                    <a:pt x="27787" y="7885"/>
                  </a:lnTo>
                  <a:lnTo>
                    <a:pt x="28690" y="6278"/>
                  </a:lnTo>
                  <a:lnTo>
                    <a:pt x="29126" y="6211"/>
                  </a:lnTo>
                  <a:cubicBezTo>
                    <a:pt x="29862" y="6111"/>
                    <a:pt x="30448" y="6144"/>
                    <a:pt x="30448" y="5073"/>
                  </a:cubicBezTo>
                  <a:lnTo>
                    <a:pt x="30448" y="1005"/>
                  </a:lnTo>
                  <a:lnTo>
                    <a:pt x="30448" y="1"/>
                  </a:ln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8"/>
            <p:cNvSpPr/>
            <p:nvPr/>
          </p:nvSpPr>
          <p:spPr>
            <a:xfrm>
              <a:off x="3977672" y="554357"/>
              <a:ext cx="2023419" cy="428860"/>
            </a:xfrm>
            <a:custGeom>
              <a:avLst/>
              <a:gdLst/>
              <a:ahLst/>
              <a:cxnLst/>
              <a:rect l="l" t="t" r="r" b="b"/>
              <a:pathLst>
                <a:path w="34867" h="7390" extrusionOk="0">
                  <a:moveTo>
                    <a:pt x="2522" y="0"/>
                  </a:moveTo>
                  <a:cubicBezTo>
                    <a:pt x="1126" y="0"/>
                    <a:pt x="1" y="1119"/>
                    <a:pt x="1" y="2603"/>
                  </a:cubicBezTo>
                  <a:lnTo>
                    <a:pt x="1" y="7390"/>
                  </a:lnTo>
                  <a:lnTo>
                    <a:pt x="34867" y="7390"/>
                  </a:lnTo>
                  <a:lnTo>
                    <a:pt x="34867" y="4327"/>
                  </a:lnTo>
                  <a:cubicBezTo>
                    <a:pt x="34867" y="3272"/>
                    <a:pt x="34264" y="2335"/>
                    <a:pt x="33478" y="2285"/>
                  </a:cubicBezTo>
                  <a:lnTo>
                    <a:pt x="2729" y="8"/>
                  </a:lnTo>
                  <a:cubicBezTo>
                    <a:pt x="2659" y="3"/>
                    <a:pt x="2590" y="0"/>
                    <a:pt x="2522" y="0"/>
                  </a:cubicBezTo>
                  <a:close/>
                </a:path>
              </a:pathLst>
            </a:custGeom>
            <a:solidFill>
              <a:srgbClr val="FBD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48"/>
            <p:cNvSpPr/>
            <p:nvPr/>
          </p:nvSpPr>
          <p:spPr>
            <a:xfrm>
              <a:off x="3979587" y="983217"/>
              <a:ext cx="2021504" cy="428802"/>
            </a:xfrm>
            <a:custGeom>
              <a:avLst/>
              <a:gdLst/>
              <a:ahLst/>
              <a:cxnLst/>
              <a:rect l="l" t="t" r="r" b="b"/>
              <a:pathLst>
                <a:path w="34834" h="7389" extrusionOk="0">
                  <a:moveTo>
                    <a:pt x="0" y="1"/>
                  </a:moveTo>
                  <a:lnTo>
                    <a:pt x="0" y="4788"/>
                  </a:lnTo>
                  <a:cubicBezTo>
                    <a:pt x="0" y="6281"/>
                    <a:pt x="1124" y="7389"/>
                    <a:pt x="2530" y="7389"/>
                  </a:cubicBezTo>
                  <a:cubicBezTo>
                    <a:pt x="2590" y="7389"/>
                    <a:pt x="2651" y="7387"/>
                    <a:pt x="2712" y="7383"/>
                  </a:cubicBezTo>
                  <a:lnTo>
                    <a:pt x="31184" y="5274"/>
                  </a:lnTo>
                  <a:lnTo>
                    <a:pt x="32055" y="6680"/>
                  </a:lnTo>
                  <a:lnTo>
                    <a:pt x="32992" y="5123"/>
                  </a:lnTo>
                  <a:lnTo>
                    <a:pt x="33444" y="5090"/>
                  </a:lnTo>
                  <a:cubicBezTo>
                    <a:pt x="34231" y="5023"/>
                    <a:pt x="34833" y="4102"/>
                    <a:pt x="34833" y="3031"/>
                  </a:cubicBezTo>
                  <a:lnTo>
                    <a:pt x="34833" y="1"/>
                  </a:lnTo>
                  <a:close/>
                </a:path>
              </a:pathLst>
            </a:custGeom>
            <a:solidFill>
              <a:srgbClr val="FAC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 name="Google Shape;443;p48"/>
          <p:cNvGrpSpPr/>
          <p:nvPr/>
        </p:nvGrpSpPr>
        <p:grpSpPr>
          <a:xfrm>
            <a:off x="5707757" y="1624313"/>
            <a:ext cx="3010606" cy="1789453"/>
            <a:chOff x="5991298" y="1519092"/>
            <a:chExt cx="2022491" cy="1141796"/>
          </a:xfrm>
        </p:grpSpPr>
        <p:sp>
          <p:nvSpPr>
            <p:cNvPr id="444" name="Google Shape;444;p48"/>
            <p:cNvSpPr/>
            <p:nvPr/>
          </p:nvSpPr>
          <p:spPr>
            <a:xfrm>
              <a:off x="6439138" y="2612257"/>
              <a:ext cx="872345" cy="48631"/>
            </a:xfrm>
            <a:custGeom>
              <a:avLst/>
              <a:gdLst/>
              <a:ahLst/>
              <a:cxnLst/>
              <a:rect l="l" t="t" r="r" b="b"/>
              <a:pathLst>
                <a:path w="15032" h="838" extrusionOk="0">
                  <a:moveTo>
                    <a:pt x="7516" y="1"/>
                  </a:moveTo>
                  <a:cubicBezTo>
                    <a:pt x="3365" y="1"/>
                    <a:pt x="0" y="201"/>
                    <a:pt x="0" y="419"/>
                  </a:cubicBezTo>
                  <a:cubicBezTo>
                    <a:pt x="0" y="653"/>
                    <a:pt x="3365" y="837"/>
                    <a:pt x="7516" y="837"/>
                  </a:cubicBezTo>
                  <a:cubicBezTo>
                    <a:pt x="11650" y="837"/>
                    <a:pt x="15032" y="653"/>
                    <a:pt x="15032" y="419"/>
                  </a:cubicBezTo>
                  <a:cubicBezTo>
                    <a:pt x="15032" y="201"/>
                    <a:pt x="11650" y="1"/>
                    <a:pt x="7516" y="1"/>
                  </a:cubicBez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8"/>
            <p:cNvSpPr/>
            <p:nvPr/>
          </p:nvSpPr>
          <p:spPr>
            <a:xfrm>
              <a:off x="5991298" y="1886614"/>
              <a:ext cx="1767032" cy="613984"/>
            </a:xfrm>
            <a:custGeom>
              <a:avLst/>
              <a:gdLst/>
              <a:ahLst/>
              <a:cxnLst/>
              <a:rect l="l" t="t" r="r" b="b"/>
              <a:pathLst>
                <a:path w="30449" h="10580" extrusionOk="0">
                  <a:moveTo>
                    <a:pt x="1" y="1"/>
                  </a:moveTo>
                  <a:lnTo>
                    <a:pt x="1" y="1005"/>
                  </a:lnTo>
                  <a:lnTo>
                    <a:pt x="1" y="5056"/>
                  </a:lnTo>
                  <a:cubicBezTo>
                    <a:pt x="1" y="6127"/>
                    <a:pt x="587" y="6094"/>
                    <a:pt x="1323" y="6194"/>
                  </a:cubicBezTo>
                  <a:lnTo>
                    <a:pt x="1758" y="6261"/>
                  </a:lnTo>
                  <a:lnTo>
                    <a:pt x="2662" y="7868"/>
                  </a:lnTo>
                  <a:lnTo>
                    <a:pt x="3466" y="6529"/>
                  </a:lnTo>
                  <a:lnTo>
                    <a:pt x="29695" y="10580"/>
                  </a:lnTo>
                  <a:cubicBezTo>
                    <a:pt x="30147" y="10228"/>
                    <a:pt x="30448" y="9659"/>
                    <a:pt x="30448" y="9040"/>
                  </a:cubicBezTo>
                  <a:lnTo>
                    <a:pt x="30448" y="1943"/>
                  </a:lnTo>
                  <a:cubicBezTo>
                    <a:pt x="30448" y="871"/>
                    <a:pt x="29561" y="1"/>
                    <a:pt x="28490" y="1"/>
                  </a:cubicBez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8"/>
            <p:cNvSpPr/>
            <p:nvPr/>
          </p:nvSpPr>
          <p:spPr>
            <a:xfrm>
              <a:off x="5991298" y="1519092"/>
              <a:ext cx="2022491" cy="429789"/>
            </a:xfrm>
            <a:custGeom>
              <a:avLst/>
              <a:gdLst/>
              <a:ahLst/>
              <a:cxnLst/>
              <a:rect l="l" t="t" r="r" b="b"/>
              <a:pathLst>
                <a:path w="34851" h="7406" extrusionOk="0">
                  <a:moveTo>
                    <a:pt x="32319" y="1"/>
                  </a:moveTo>
                  <a:cubicBezTo>
                    <a:pt x="32259" y="1"/>
                    <a:pt x="32199" y="3"/>
                    <a:pt x="32139" y="7"/>
                  </a:cubicBezTo>
                  <a:lnTo>
                    <a:pt x="1373" y="2283"/>
                  </a:lnTo>
                  <a:cubicBezTo>
                    <a:pt x="603" y="2350"/>
                    <a:pt x="1" y="3271"/>
                    <a:pt x="1" y="4342"/>
                  </a:cubicBezTo>
                  <a:lnTo>
                    <a:pt x="1" y="7405"/>
                  </a:lnTo>
                  <a:lnTo>
                    <a:pt x="34851" y="7405"/>
                  </a:lnTo>
                  <a:lnTo>
                    <a:pt x="34851" y="2601"/>
                  </a:lnTo>
                  <a:cubicBezTo>
                    <a:pt x="34851" y="1124"/>
                    <a:pt x="33726" y="1"/>
                    <a:pt x="32319" y="1"/>
                  </a:cubicBezTo>
                  <a:close/>
                </a:path>
              </a:pathLst>
            </a:custGeom>
            <a:solidFill>
              <a:srgbClr val="66D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8"/>
            <p:cNvSpPr/>
            <p:nvPr/>
          </p:nvSpPr>
          <p:spPr>
            <a:xfrm>
              <a:off x="5992285" y="1946852"/>
              <a:ext cx="2021504" cy="429789"/>
            </a:xfrm>
            <a:custGeom>
              <a:avLst/>
              <a:gdLst/>
              <a:ahLst/>
              <a:cxnLst/>
              <a:rect l="l" t="t" r="r" b="b"/>
              <a:pathLst>
                <a:path w="34834" h="7406" extrusionOk="0">
                  <a:moveTo>
                    <a:pt x="1" y="1"/>
                  </a:moveTo>
                  <a:lnTo>
                    <a:pt x="1" y="3047"/>
                  </a:lnTo>
                  <a:cubicBezTo>
                    <a:pt x="1" y="4102"/>
                    <a:pt x="603" y="5022"/>
                    <a:pt x="1373" y="5089"/>
                  </a:cubicBezTo>
                  <a:lnTo>
                    <a:pt x="1842" y="5139"/>
                  </a:lnTo>
                  <a:lnTo>
                    <a:pt x="2779" y="6679"/>
                  </a:lnTo>
                  <a:lnTo>
                    <a:pt x="3650" y="5273"/>
                  </a:lnTo>
                  <a:lnTo>
                    <a:pt x="32122" y="7399"/>
                  </a:lnTo>
                  <a:cubicBezTo>
                    <a:pt x="32182" y="7403"/>
                    <a:pt x="32242" y="7405"/>
                    <a:pt x="32302" y="7405"/>
                  </a:cubicBezTo>
                  <a:cubicBezTo>
                    <a:pt x="33709" y="7405"/>
                    <a:pt x="34834" y="6282"/>
                    <a:pt x="34834" y="4805"/>
                  </a:cubicBezTo>
                  <a:lnTo>
                    <a:pt x="34834" y="1"/>
                  </a:lnTo>
                  <a:close/>
                </a:path>
              </a:pathLst>
            </a:custGeom>
            <a:solidFill>
              <a:srgbClr val="00B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 name="Google Shape;458;p48"/>
          <p:cNvSpPr txBox="1">
            <a:spLocks noGrp="1"/>
          </p:cNvSpPr>
          <p:nvPr>
            <p:ph type="subTitle" idx="4294967295"/>
          </p:nvPr>
        </p:nvSpPr>
        <p:spPr>
          <a:xfrm>
            <a:off x="3289432" y="884531"/>
            <a:ext cx="2779327" cy="402812"/>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200"/>
              </a:spcAft>
              <a:buNone/>
            </a:pPr>
            <a:r>
              <a:rPr lang="es" sz="1000" dirty="0">
                <a:solidFill>
                  <a:srgbClr val="FFFFFF"/>
                </a:solidFill>
                <a:latin typeface="Open Sans Light"/>
                <a:ea typeface="Open Sans Light"/>
                <a:cs typeface="Open Sans Light"/>
                <a:sym typeface="Open Sans Light"/>
              </a:rPr>
              <a:t>You know how to tame the negative self talk effectively!</a:t>
            </a:r>
            <a:endParaRPr sz="1000" dirty="0">
              <a:solidFill>
                <a:srgbClr val="FFFFFF"/>
              </a:solidFill>
              <a:latin typeface="Open Sans Light"/>
              <a:ea typeface="Open Sans Light"/>
              <a:cs typeface="Open Sans Light"/>
              <a:sym typeface="Open Sans Light"/>
            </a:endParaRPr>
          </a:p>
        </p:txBody>
      </p:sp>
      <p:sp>
        <p:nvSpPr>
          <p:cNvPr id="460" name="Google Shape;460;p48"/>
          <p:cNvSpPr txBox="1"/>
          <p:nvPr/>
        </p:nvSpPr>
        <p:spPr>
          <a:xfrm>
            <a:off x="6197715" y="2402995"/>
            <a:ext cx="2430248" cy="332409"/>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200"/>
              </a:spcAft>
              <a:buClr>
                <a:srgbClr val="000000"/>
              </a:buClr>
              <a:buSzPts val="1100"/>
              <a:buFont typeface="Arial"/>
              <a:buNone/>
            </a:pPr>
            <a:r>
              <a:rPr lang="es" sz="1000" dirty="0">
                <a:solidFill>
                  <a:srgbClr val="FFFFFF"/>
                </a:solidFill>
                <a:latin typeface="Open Sans Light"/>
                <a:ea typeface="Open Sans Light"/>
                <a:cs typeface="Open Sans Light"/>
                <a:sym typeface="Open Sans Light"/>
              </a:rPr>
              <a:t>You can power pose with the best of them!</a:t>
            </a:r>
            <a:endParaRPr sz="1000" dirty="0">
              <a:solidFill>
                <a:srgbClr val="FFFFFF"/>
              </a:solidFill>
              <a:latin typeface="Open Sans Light"/>
              <a:ea typeface="Open Sans Light"/>
              <a:cs typeface="Open Sans Light"/>
              <a:sym typeface="Open Sans Light"/>
            </a:endParaRPr>
          </a:p>
        </p:txBody>
      </p:sp>
      <p:sp>
        <p:nvSpPr>
          <p:cNvPr id="462" name="Google Shape;462;p48"/>
          <p:cNvSpPr txBox="1">
            <a:spLocks noGrp="1"/>
          </p:cNvSpPr>
          <p:nvPr>
            <p:ph type="title"/>
          </p:nvPr>
        </p:nvSpPr>
        <p:spPr>
          <a:xfrm>
            <a:off x="143991" y="958794"/>
            <a:ext cx="2828260" cy="364696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400" dirty="0">
                <a:solidFill>
                  <a:srgbClr val="434343"/>
                </a:solidFill>
              </a:rPr>
              <a:t>Let’s Review What We’ve Learned</a:t>
            </a:r>
            <a:endParaRPr sz="4400" dirty="0">
              <a:solidFill>
                <a:srgbClr val="434343"/>
              </a:solidFill>
            </a:endParaRPr>
          </a:p>
        </p:txBody>
      </p:sp>
      <p:sp>
        <p:nvSpPr>
          <p:cNvPr id="463" name="Google Shape;463;p48"/>
          <p:cNvSpPr txBox="1"/>
          <p:nvPr/>
        </p:nvSpPr>
        <p:spPr>
          <a:xfrm>
            <a:off x="3289431" y="421596"/>
            <a:ext cx="2779328" cy="33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latin typeface="Oswald"/>
                <a:sym typeface="Oswald"/>
              </a:rPr>
              <a:t>YOUR INNER MEAN GIRL</a:t>
            </a:r>
            <a:endParaRPr sz="1600" dirty="0">
              <a:solidFill>
                <a:srgbClr val="434343"/>
              </a:solidFill>
            </a:endParaRPr>
          </a:p>
        </p:txBody>
      </p:sp>
      <p:sp>
        <p:nvSpPr>
          <p:cNvPr id="464" name="Google Shape;464;p48"/>
          <p:cNvSpPr txBox="1"/>
          <p:nvPr/>
        </p:nvSpPr>
        <p:spPr>
          <a:xfrm>
            <a:off x="5768234" y="1762789"/>
            <a:ext cx="2859729" cy="591816"/>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rgbClr val="434343"/>
                </a:solidFill>
                <a:latin typeface="Oswald"/>
                <a:ea typeface="Oswald Regular"/>
                <a:cs typeface="Oswald Regular"/>
                <a:sym typeface="Oswald"/>
              </a:rPr>
              <a:t>CONFIDENT BODY LANGUAGE</a:t>
            </a:r>
            <a:endParaRPr sz="1600" dirty="0">
              <a:solidFill>
                <a:srgbClr val="434343"/>
              </a:solidFill>
              <a:latin typeface="Oswald Regular"/>
              <a:ea typeface="Oswald Regular"/>
              <a:cs typeface="Oswald Regular"/>
              <a:sym typeface="Oswald Regular"/>
            </a:endParaRPr>
          </a:p>
        </p:txBody>
      </p:sp>
      <p:grpSp>
        <p:nvGrpSpPr>
          <p:cNvPr id="2" name="Group 1">
            <a:extLst>
              <a:ext uri="{FF2B5EF4-FFF2-40B4-BE49-F238E27FC236}">
                <a16:creationId xmlns:a16="http://schemas.microsoft.com/office/drawing/2014/main" id="{337D5451-871F-654A-843B-858F32B9B8C9}"/>
              </a:ext>
            </a:extLst>
          </p:cNvPr>
          <p:cNvGrpSpPr/>
          <p:nvPr/>
        </p:nvGrpSpPr>
        <p:grpSpPr>
          <a:xfrm>
            <a:off x="3631198" y="3256962"/>
            <a:ext cx="3010609" cy="1785334"/>
            <a:chOff x="3978600" y="2471063"/>
            <a:chExt cx="2023421" cy="1146613"/>
          </a:xfrm>
        </p:grpSpPr>
        <p:grpSp>
          <p:nvGrpSpPr>
            <p:cNvPr id="448" name="Google Shape;448;p48"/>
            <p:cNvGrpSpPr/>
            <p:nvPr/>
          </p:nvGrpSpPr>
          <p:grpSpPr>
            <a:xfrm>
              <a:off x="3978600" y="2471063"/>
              <a:ext cx="2023421" cy="1146613"/>
              <a:chOff x="3978600" y="2471063"/>
              <a:chExt cx="2023421" cy="1146613"/>
            </a:xfrm>
          </p:grpSpPr>
          <p:sp>
            <p:nvSpPr>
              <p:cNvPr id="449" name="Google Shape;449;p48"/>
              <p:cNvSpPr/>
              <p:nvPr/>
            </p:nvSpPr>
            <p:spPr>
              <a:xfrm>
                <a:off x="4682888" y="3569102"/>
                <a:ext cx="872345" cy="48573"/>
              </a:xfrm>
              <a:custGeom>
                <a:avLst/>
                <a:gdLst/>
                <a:ahLst/>
                <a:cxnLst/>
                <a:rect l="l" t="t" r="r" b="b"/>
                <a:pathLst>
                  <a:path w="15032" h="837" extrusionOk="0">
                    <a:moveTo>
                      <a:pt x="7516" y="0"/>
                    </a:moveTo>
                    <a:cubicBezTo>
                      <a:pt x="3364" y="0"/>
                      <a:pt x="0" y="184"/>
                      <a:pt x="0" y="418"/>
                    </a:cubicBezTo>
                    <a:cubicBezTo>
                      <a:pt x="0" y="653"/>
                      <a:pt x="3364" y="837"/>
                      <a:pt x="7516" y="837"/>
                    </a:cubicBezTo>
                    <a:cubicBezTo>
                      <a:pt x="11667" y="837"/>
                      <a:pt x="15031" y="653"/>
                      <a:pt x="15031" y="418"/>
                    </a:cubicBezTo>
                    <a:cubicBezTo>
                      <a:pt x="15031" y="184"/>
                      <a:pt x="11667" y="0"/>
                      <a:pt x="7516" y="0"/>
                    </a:cubicBez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8"/>
              <p:cNvSpPr/>
              <p:nvPr/>
            </p:nvSpPr>
            <p:spPr>
              <a:xfrm>
                <a:off x="4235048" y="2837598"/>
                <a:ext cx="1766974" cy="613984"/>
              </a:xfrm>
              <a:custGeom>
                <a:avLst/>
                <a:gdLst/>
                <a:ahLst/>
                <a:cxnLst/>
                <a:rect l="l" t="t" r="r" b="b"/>
                <a:pathLst>
                  <a:path w="30448" h="10580" extrusionOk="0">
                    <a:moveTo>
                      <a:pt x="1959" y="1"/>
                    </a:moveTo>
                    <a:cubicBezTo>
                      <a:pt x="888" y="1"/>
                      <a:pt x="1" y="871"/>
                      <a:pt x="1" y="1943"/>
                    </a:cubicBezTo>
                    <a:lnTo>
                      <a:pt x="1" y="9040"/>
                    </a:lnTo>
                    <a:cubicBezTo>
                      <a:pt x="1" y="9659"/>
                      <a:pt x="302" y="10228"/>
                      <a:pt x="754" y="10580"/>
                    </a:cubicBezTo>
                    <a:lnTo>
                      <a:pt x="26983" y="6529"/>
                    </a:lnTo>
                    <a:lnTo>
                      <a:pt x="27787" y="7868"/>
                    </a:lnTo>
                    <a:lnTo>
                      <a:pt x="28690" y="6244"/>
                    </a:lnTo>
                    <a:lnTo>
                      <a:pt x="29126" y="6194"/>
                    </a:lnTo>
                    <a:cubicBezTo>
                      <a:pt x="29862" y="6077"/>
                      <a:pt x="30448" y="6127"/>
                      <a:pt x="30448" y="5056"/>
                    </a:cubicBezTo>
                    <a:lnTo>
                      <a:pt x="30448" y="1005"/>
                    </a:lnTo>
                    <a:lnTo>
                      <a:pt x="30448" y="1"/>
                    </a:lnTo>
                    <a:close/>
                  </a:path>
                </a:pathLst>
              </a:custGeom>
              <a:solidFill>
                <a:srgbClr val="D1D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8"/>
              <p:cNvSpPr/>
              <p:nvPr/>
            </p:nvSpPr>
            <p:spPr>
              <a:xfrm>
                <a:off x="3978600" y="2471063"/>
                <a:ext cx="2023419" cy="429731"/>
              </a:xfrm>
              <a:custGeom>
                <a:avLst/>
                <a:gdLst/>
                <a:ahLst/>
                <a:cxnLst/>
                <a:rect l="l" t="t" r="r" b="b"/>
                <a:pathLst>
                  <a:path w="34867" h="7405" extrusionOk="0">
                    <a:moveTo>
                      <a:pt x="2549" y="0"/>
                    </a:moveTo>
                    <a:cubicBezTo>
                      <a:pt x="1141" y="0"/>
                      <a:pt x="1" y="1123"/>
                      <a:pt x="1" y="2601"/>
                    </a:cubicBezTo>
                    <a:lnTo>
                      <a:pt x="1" y="7405"/>
                    </a:lnTo>
                    <a:lnTo>
                      <a:pt x="34867" y="7405"/>
                    </a:lnTo>
                    <a:lnTo>
                      <a:pt x="34867" y="4342"/>
                    </a:lnTo>
                    <a:cubicBezTo>
                      <a:pt x="34867" y="3270"/>
                      <a:pt x="34264" y="2350"/>
                      <a:pt x="33478" y="2300"/>
                    </a:cubicBezTo>
                    <a:lnTo>
                      <a:pt x="2729" y="6"/>
                    </a:lnTo>
                    <a:cubicBezTo>
                      <a:pt x="2668" y="2"/>
                      <a:pt x="2608" y="0"/>
                      <a:pt x="2549" y="0"/>
                    </a:cubicBezTo>
                    <a:close/>
                  </a:path>
                </a:pathLst>
              </a:custGeom>
              <a:solidFill>
                <a:srgbClr val="E781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8"/>
              <p:cNvSpPr/>
              <p:nvPr/>
            </p:nvSpPr>
            <p:spPr>
              <a:xfrm>
                <a:off x="3979587" y="2898823"/>
                <a:ext cx="2021504" cy="428918"/>
              </a:xfrm>
              <a:custGeom>
                <a:avLst/>
                <a:gdLst/>
                <a:ahLst/>
                <a:cxnLst/>
                <a:rect l="l" t="t" r="r" b="b"/>
                <a:pathLst>
                  <a:path w="34834" h="7391" extrusionOk="0">
                    <a:moveTo>
                      <a:pt x="0" y="0"/>
                    </a:moveTo>
                    <a:lnTo>
                      <a:pt x="0" y="4788"/>
                    </a:lnTo>
                    <a:cubicBezTo>
                      <a:pt x="0" y="6271"/>
                      <a:pt x="1111" y="7390"/>
                      <a:pt x="2505" y="7390"/>
                    </a:cubicBezTo>
                    <a:cubicBezTo>
                      <a:pt x="2573" y="7390"/>
                      <a:pt x="2642" y="7388"/>
                      <a:pt x="2712" y="7382"/>
                    </a:cubicBezTo>
                    <a:lnTo>
                      <a:pt x="31184" y="5273"/>
                    </a:lnTo>
                    <a:lnTo>
                      <a:pt x="32055" y="6679"/>
                    </a:lnTo>
                    <a:lnTo>
                      <a:pt x="32992" y="5122"/>
                    </a:lnTo>
                    <a:lnTo>
                      <a:pt x="33444" y="5089"/>
                    </a:lnTo>
                    <a:cubicBezTo>
                      <a:pt x="34231" y="5022"/>
                      <a:pt x="34833" y="4101"/>
                      <a:pt x="34833" y="3030"/>
                    </a:cubicBezTo>
                    <a:lnTo>
                      <a:pt x="34833" y="0"/>
                    </a:lnTo>
                    <a:close/>
                  </a:path>
                </a:pathLst>
              </a:custGeom>
              <a:solidFill>
                <a:srgbClr val="E162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48"/>
            <p:cNvSpPr txBox="1"/>
            <p:nvPr/>
          </p:nvSpPr>
          <p:spPr>
            <a:xfrm>
              <a:off x="4069357" y="2965925"/>
              <a:ext cx="17670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1000" dirty="0">
                  <a:solidFill>
                    <a:srgbClr val="FFFFFF"/>
                  </a:solidFill>
                  <a:latin typeface="Open Sans Light"/>
                  <a:ea typeface="Open Sans Light"/>
                  <a:cs typeface="Open Sans Light"/>
                  <a:sym typeface="Open Sans Light"/>
                </a:rPr>
                <a:t>You are able to focus on the good things in your life!</a:t>
              </a:r>
              <a:endParaRPr sz="1100" dirty="0">
                <a:solidFill>
                  <a:srgbClr val="434343"/>
                </a:solidFill>
                <a:latin typeface="Open Sans"/>
                <a:ea typeface="Open Sans"/>
                <a:cs typeface="Open Sans"/>
                <a:sym typeface="Open Sans"/>
              </a:endParaRPr>
            </a:p>
          </p:txBody>
        </p:sp>
        <p:sp>
          <p:nvSpPr>
            <p:cNvPr id="466" name="Google Shape;466;p48"/>
            <p:cNvSpPr txBox="1"/>
            <p:nvPr/>
          </p:nvSpPr>
          <p:spPr>
            <a:xfrm>
              <a:off x="4095535" y="2621591"/>
              <a:ext cx="1603516" cy="22681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434343"/>
                  </a:solidFill>
                  <a:latin typeface="Oswald"/>
                  <a:ea typeface="Oswald"/>
                  <a:cs typeface="Oswald"/>
                  <a:sym typeface="Oswald"/>
                </a:rPr>
                <a:t>GRATITUDE PRACTICE </a:t>
              </a:r>
              <a:endParaRPr sz="1600"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52" name="Google Shape;552;p49"/>
          <p:cNvSpPr txBox="1"/>
          <p:nvPr/>
        </p:nvSpPr>
        <p:spPr>
          <a:xfrm>
            <a:off x="449062" y="1422256"/>
            <a:ext cx="8245875" cy="3116162"/>
          </a:xfrm>
          <a:prstGeom prst="rect">
            <a:avLst/>
          </a:prstGeom>
          <a:noFill/>
          <a:ln>
            <a:noFill/>
          </a:ln>
        </p:spPr>
        <p:txBody>
          <a:bodyPr spcFirstLastPara="1" wrap="square" lIns="91425" tIns="91425" rIns="91425" bIns="91425" anchor="t" anchorCtr="0">
            <a:noAutofit/>
          </a:bodyPr>
          <a:lstStyle/>
          <a:p>
            <a:pPr lvl="0"/>
            <a:r>
              <a:rPr lang="en-US" sz="3200" dirty="0">
                <a:solidFill>
                  <a:srgbClr val="434343"/>
                </a:solidFill>
                <a:latin typeface="Oswald"/>
                <a:ea typeface="Oswald"/>
                <a:cs typeface="Oswald"/>
                <a:sym typeface="Oswald"/>
              </a:rPr>
              <a:t>“Noble and great. Courageous and determined. Faithful and fearless. That is who you are and who you have always been. And understanding it can change your life, because this knowledge carries a confidence that cannot be duplicated any other way.”</a:t>
            </a:r>
            <a:endParaRPr lang="en-US" sz="3200" dirty="0"/>
          </a:p>
        </p:txBody>
      </p:sp>
      <p:sp>
        <p:nvSpPr>
          <p:cNvPr id="554" name="Google Shape;554;p49"/>
          <p:cNvSpPr txBox="1">
            <a:spLocks noGrp="1"/>
          </p:cNvSpPr>
          <p:nvPr>
            <p:ph type="title"/>
          </p:nvPr>
        </p:nvSpPr>
        <p:spPr>
          <a:xfrm>
            <a:off x="6735806" y="605082"/>
            <a:ext cx="18875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rgbClr val="00C8C4"/>
                </a:solidFill>
              </a:rPr>
              <a:t>Sheri L. Dew</a:t>
            </a:r>
            <a:endParaRPr dirty="0">
              <a:solidFill>
                <a:srgbClr val="00C8C4"/>
              </a:solidFill>
            </a:endParaRPr>
          </a:p>
        </p:txBody>
      </p:sp>
    </p:spTree>
    <p:extLst>
      <p:ext uri="{BB962C8B-B14F-4D97-AF65-F5344CB8AC3E}">
        <p14:creationId xmlns:p14="http://schemas.microsoft.com/office/powerpoint/2010/main" val="159538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7BCA8-F681-D44C-B1DF-B8C602C59BF6}"/>
              </a:ext>
            </a:extLst>
          </p:cNvPr>
          <p:cNvPicPr>
            <a:picLocks noChangeAspect="1"/>
          </p:cNvPicPr>
          <p:nvPr/>
        </p:nvPicPr>
        <p:blipFill>
          <a:blip r:embed="rId3"/>
          <a:srcRect/>
          <a:stretch/>
        </p:blipFill>
        <p:spPr>
          <a:xfrm>
            <a:off x="650714" y="2194834"/>
            <a:ext cx="7842572" cy="1193434"/>
          </a:xfrm>
          <a:prstGeom prst="rect">
            <a:avLst/>
          </a:prstGeom>
        </p:spPr>
      </p:pic>
      <p:sp>
        <p:nvSpPr>
          <p:cNvPr id="6" name="Title 1">
            <a:extLst>
              <a:ext uri="{FF2B5EF4-FFF2-40B4-BE49-F238E27FC236}">
                <a16:creationId xmlns:a16="http://schemas.microsoft.com/office/drawing/2014/main" id="{AAF17DDB-B5F8-4E49-B9D7-D6315526E454}"/>
              </a:ext>
            </a:extLst>
          </p:cNvPr>
          <p:cNvSpPr txBox="1">
            <a:spLocks/>
          </p:cNvSpPr>
          <p:nvPr/>
        </p:nvSpPr>
        <p:spPr>
          <a:xfrm>
            <a:off x="934177" y="574882"/>
            <a:ext cx="4444067" cy="447458"/>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E1628E"/>
              </a:buClr>
              <a:buSzPts val="2400"/>
              <a:buFont typeface="Oswald"/>
              <a:buNone/>
              <a:defRPr sz="2400" b="1" i="0" u="none" strike="noStrike" cap="none">
                <a:solidFill>
                  <a:srgbClr val="E1628E"/>
                </a:solidFill>
                <a:latin typeface="Oswald"/>
                <a:ea typeface="Oswald"/>
                <a:cs typeface="Oswald"/>
                <a:sym typeface="Oswald"/>
              </a:defRPr>
            </a:lvl1pPr>
            <a:lvl2pPr marR="0" lvl="1"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2pPr>
            <a:lvl3pPr marR="0" lvl="2"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3pPr>
            <a:lvl4pPr marR="0" lvl="3"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4pPr>
            <a:lvl5pPr marR="0" lvl="4"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5pPr>
            <a:lvl6pPr marR="0" lvl="5"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6pPr>
            <a:lvl7pPr marR="0" lvl="6"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7pPr>
            <a:lvl8pPr marR="0" lvl="7"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8pPr>
            <a:lvl9pPr marR="0" lvl="8"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9pPr>
          </a:lstStyle>
          <a:p>
            <a:pPr algn="ctr"/>
            <a:r>
              <a:rPr lang="en-US" dirty="0">
                <a:solidFill>
                  <a:srgbClr val="3899D3"/>
                </a:solidFill>
              </a:rPr>
              <a:t>This resource was created by the</a:t>
            </a:r>
          </a:p>
        </p:txBody>
      </p:sp>
      <p:sp>
        <p:nvSpPr>
          <p:cNvPr id="9" name="Title 1">
            <a:extLst>
              <a:ext uri="{FF2B5EF4-FFF2-40B4-BE49-F238E27FC236}">
                <a16:creationId xmlns:a16="http://schemas.microsoft.com/office/drawing/2014/main" id="{514B1785-2335-6C45-9A54-B0BA4E257392}"/>
              </a:ext>
            </a:extLst>
          </p:cNvPr>
          <p:cNvSpPr txBox="1">
            <a:spLocks/>
          </p:cNvSpPr>
          <p:nvPr/>
        </p:nvSpPr>
        <p:spPr>
          <a:xfrm>
            <a:off x="101009" y="4612763"/>
            <a:ext cx="8941981" cy="447458"/>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E1628E"/>
              </a:buClr>
              <a:buSzPts val="2400"/>
              <a:buFont typeface="Oswald"/>
              <a:buNone/>
              <a:defRPr sz="2400" b="1" i="0" u="none" strike="noStrike" cap="none">
                <a:solidFill>
                  <a:srgbClr val="E1628E"/>
                </a:solidFill>
                <a:latin typeface="Oswald"/>
                <a:ea typeface="Oswald"/>
                <a:cs typeface="Oswald"/>
                <a:sym typeface="Oswald"/>
              </a:defRPr>
            </a:lvl1pPr>
            <a:lvl2pPr marR="0" lvl="1"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2pPr>
            <a:lvl3pPr marR="0" lvl="2"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3pPr>
            <a:lvl4pPr marR="0" lvl="3"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4pPr>
            <a:lvl5pPr marR="0" lvl="4"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5pPr>
            <a:lvl6pPr marR="0" lvl="5"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6pPr>
            <a:lvl7pPr marR="0" lvl="6"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7pPr>
            <a:lvl8pPr marR="0" lvl="7"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8pPr>
            <a:lvl9pPr marR="0" lvl="8" algn="l" rtl="0">
              <a:lnSpc>
                <a:spcPct val="100000"/>
              </a:lnSpc>
              <a:spcBef>
                <a:spcPts val="0"/>
              </a:spcBef>
              <a:spcAft>
                <a:spcPts val="0"/>
              </a:spcAft>
              <a:buClr>
                <a:srgbClr val="434343"/>
              </a:buClr>
              <a:buSzPts val="4000"/>
              <a:buFont typeface="Oswald"/>
              <a:buNone/>
              <a:defRPr sz="4000" b="1" i="0" u="none" strike="noStrike" cap="none">
                <a:solidFill>
                  <a:srgbClr val="434343"/>
                </a:solidFill>
                <a:latin typeface="Oswald"/>
                <a:ea typeface="Oswald"/>
                <a:cs typeface="Oswald"/>
                <a:sym typeface="Oswald"/>
              </a:defRPr>
            </a:lvl9pPr>
          </a:lstStyle>
          <a:p>
            <a:pPr algn="ctr"/>
            <a:r>
              <a:rPr lang="en-US" sz="1000" dirty="0">
                <a:solidFill>
                  <a:srgbClr val="092E4E"/>
                </a:solidFill>
              </a:rPr>
              <a:t>Thanks to Wheeler Machinery Co. for their generous donation to fund this curriculum. For questions contact </a:t>
            </a:r>
            <a:r>
              <a:rPr lang="en-US" sz="1000" dirty="0" err="1">
                <a:solidFill>
                  <a:srgbClr val="092E4E"/>
                </a:solidFill>
              </a:rPr>
              <a:t>uwlp@usu.edu</a:t>
            </a:r>
            <a:r>
              <a:rPr lang="en-US" sz="1000" dirty="0">
                <a:solidFill>
                  <a:srgbClr val="092E4E"/>
                </a:solidFill>
              </a:rPr>
              <a:t>.</a:t>
            </a:r>
          </a:p>
          <a:p>
            <a:pPr algn="ctr"/>
            <a:r>
              <a:rPr lang="en-US" sz="1000" dirty="0">
                <a:solidFill>
                  <a:srgbClr val="092E4E"/>
                </a:solidFill>
              </a:rPr>
              <a:t> </a:t>
            </a:r>
            <a:r>
              <a:rPr lang="en-US" sz="1000" i="1" dirty="0">
                <a:solidFill>
                  <a:srgbClr val="092E4E"/>
                </a:solidFill>
              </a:rPr>
              <a:t>Copyright © 2020 Utah Women &amp; Leadership Project &amp; Bonnie Mortensen</a:t>
            </a:r>
            <a:endParaRPr lang="en-US" sz="1000" dirty="0">
              <a:solidFill>
                <a:srgbClr val="092E4E"/>
              </a:solidFill>
            </a:endParaRPr>
          </a:p>
        </p:txBody>
      </p:sp>
      <p:cxnSp>
        <p:nvCxnSpPr>
          <p:cNvPr id="4" name="Straight Connector 3">
            <a:extLst>
              <a:ext uri="{FF2B5EF4-FFF2-40B4-BE49-F238E27FC236}">
                <a16:creationId xmlns:a16="http://schemas.microsoft.com/office/drawing/2014/main" id="{4E10AAA4-A16F-124F-BCBF-C1B6B519AF1C}"/>
              </a:ext>
            </a:extLst>
          </p:cNvPr>
          <p:cNvCxnSpPr/>
          <p:nvPr/>
        </p:nvCxnSpPr>
        <p:spPr>
          <a:xfrm>
            <a:off x="1278294" y="4612763"/>
            <a:ext cx="6587412" cy="0"/>
          </a:xfrm>
          <a:prstGeom prst="line">
            <a:avLst/>
          </a:prstGeom>
          <a:ln>
            <a:solidFill>
              <a:srgbClr val="092E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ctrTitle"/>
          </p:nvPr>
        </p:nvSpPr>
        <p:spPr>
          <a:xfrm>
            <a:off x="-701965" y="0"/>
            <a:ext cx="8571345" cy="1533236"/>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7200" dirty="0">
                <a:solidFill>
                  <a:srgbClr val="FACA32"/>
                </a:solidFill>
              </a:rPr>
              <a:t>What is Confidence? </a:t>
            </a:r>
            <a:endParaRPr sz="7200" dirty="0">
              <a:solidFill>
                <a:srgbClr val="FACA32"/>
              </a:solidFill>
            </a:endParaRPr>
          </a:p>
        </p:txBody>
      </p:sp>
      <p:pic>
        <p:nvPicPr>
          <p:cNvPr id="230" name="Google Shape;230;p36"/>
          <p:cNvPicPr preferRelativeResize="0"/>
          <p:nvPr/>
        </p:nvPicPr>
        <p:blipFill>
          <a:blip r:embed="rId3">
            <a:alphaModFix/>
          </a:blip>
          <a:stretch>
            <a:fillRect/>
          </a:stretch>
        </p:blipFill>
        <p:spPr>
          <a:xfrm>
            <a:off x="4045643" y="1227512"/>
            <a:ext cx="5815076" cy="3915526"/>
          </a:xfrm>
          <a:prstGeom prst="rect">
            <a:avLst/>
          </a:prstGeom>
          <a:noFill/>
          <a:ln>
            <a:noFill/>
          </a:ln>
        </p:spPr>
      </p:pic>
      <p:sp>
        <p:nvSpPr>
          <p:cNvPr id="231" name="Google Shape;231;p36"/>
          <p:cNvSpPr txBox="1">
            <a:spLocks noGrp="1"/>
          </p:cNvSpPr>
          <p:nvPr>
            <p:ph type="subTitle" idx="1"/>
          </p:nvPr>
        </p:nvSpPr>
        <p:spPr>
          <a:xfrm>
            <a:off x="257633" y="1523999"/>
            <a:ext cx="4405746" cy="509386"/>
          </a:xfrm>
          <a:prstGeom prst="rect">
            <a:avLst/>
          </a:prstGeom>
        </p:spPr>
        <p:txBody>
          <a:bodyPr spcFirstLastPara="1" wrap="square" lIns="91425" tIns="91425" rIns="91425" bIns="91425" anchor="t" anchorCtr="0">
            <a:noAutofit/>
          </a:bodyPr>
          <a:lstStyle/>
          <a:p>
            <a:pPr marL="0" lvl="0" indent="0" algn="l"/>
            <a:r>
              <a:rPr lang="en-US" sz="2000" b="0" dirty="0">
                <a:solidFill>
                  <a:schemeClr val="tx1">
                    <a:lumMod val="65000"/>
                    <a:lumOff val="35000"/>
                  </a:schemeClr>
                </a:solidFill>
              </a:rPr>
              <a:t>Confidence is a feeling of </a:t>
            </a:r>
            <a:r>
              <a:rPr lang="en-US" sz="2000" i="1" dirty="0">
                <a:solidFill>
                  <a:srgbClr val="00C8C4"/>
                </a:solidFill>
              </a:rPr>
              <a:t>self-assurance</a:t>
            </a:r>
            <a:r>
              <a:rPr lang="en-US" sz="2000" b="0" dirty="0">
                <a:solidFill>
                  <a:schemeClr val="tx1">
                    <a:lumMod val="65000"/>
                    <a:lumOff val="35000"/>
                  </a:schemeClr>
                </a:solidFill>
              </a:rPr>
              <a:t> arising from one's appreciation of one's own </a:t>
            </a:r>
            <a:r>
              <a:rPr lang="en-US" sz="2000" i="1" dirty="0">
                <a:solidFill>
                  <a:srgbClr val="00C8C4"/>
                </a:solidFill>
              </a:rPr>
              <a:t>abilities</a:t>
            </a:r>
            <a:r>
              <a:rPr lang="en-US" sz="2000" b="0" dirty="0">
                <a:solidFill>
                  <a:schemeClr val="tx1">
                    <a:lumMod val="65000"/>
                    <a:lumOff val="35000"/>
                  </a:schemeClr>
                </a:solidFill>
              </a:rPr>
              <a:t> or </a:t>
            </a:r>
            <a:r>
              <a:rPr lang="en-US" sz="2000" i="1" dirty="0">
                <a:solidFill>
                  <a:srgbClr val="00C8C4"/>
                </a:solidFill>
              </a:rPr>
              <a:t>qualities</a:t>
            </a:r>
            <a:r>
              <a:rPr lang="en-US" sz="2000" b="0" dirty="0">
                <a:solidFill>
                  <a:schemeClr val="tx1">
                    <a:lumMod val="65000"/>
                    <a:lumOff val="35000"/>
                  </a:schemeClr>
                </a:solidFill>
              </a:rPr>
              <a:t>.</a:t>
            </a:r>
            <a:br>
              <a:rPr lang="es" sz="2000" b="0" dirty="0">
                <a:solidFill>
                  <a:schemeClr val="tx1">
                    <a:lumMod val="65000"/>
                    <a:lumOff val="35000"/>
                  </a:schemeClr>
                </a:solidFill>
              </a:rPr>
            </a:br>
            <a:endParaRPr sz="2000"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52" name="Google Shape;552;p49"/>
          <p:cNvSpPr txBox="1"/>
          <p:nvPr/>
        </p:nvSpPr>
        <p:spPr>
          <a:xfrm>
            <a:off x="811175" y="1965694"/>
            <a:ext cx="7521650" cy="1486312"/>
          </a:xfrm>
          <a:prstGeom prst="rect">
            <a:avLst/>
          </a:prstGeom>
          <a:noFill/>
          <a:ln>
            <a:noFill/>
          </a:ln>
        </p:spPr>
        <p:txBody>
          <a:bodyPr spcFirstLastPara="1" wrap="square" lIns="91425" tIns="91425" rIns="91425" bIns="91425" anchor="t" anchorCtr="0">
            <a:noAutofit/>
          </a:bodyPr>
          <a:lstStyle/>
          <a:p>
            <a:pPr lvl="0"/>
            <a:r>
              <a:rPr lang="en-US" sz="3600" dirty="0">
                <a:solidFill>
                  <a:srgbClr val="434343"/>
                </a:solidFill>
                <a:latin typeface="Oswald"/>
                <a:ea typeface="Oswald"/>
                <a:cs typeface="Oswald"/>
                <a:sym typeface="Oswald"/>
              </a:rPr>
              <a:t>“You gain strength, courage, and confidence by every experience in which you really stop to look fear in the face.”</a:t>
            </a:r>
            <a:endParaRPr lang="en-US" sz="3600" dirty="0"/>
          </a:p>
        </p:txBody>
      </p:sp>
      <p:sp>
        <p:nvSpPr>
          <p:cNvPr id="554" name="Google Shape;554;p49"/>
          <p:cNvSpPr txBox="1">
            <a:spLocks noGrp="1"/>
          </p:cNvSpPr>
          <p:nvPr>
            <p:ph type="title"/>
          </p:nvPr>
        </p:nvSpPr>
        <p:spPr>
          <a:xfrm>
            <a:off x="5810774" y="594450"/>
            <a:ext cx="26935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Eleanor Roosevelt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26C8D81-11B7-C14B-98C5-1177013E7F57}"/>
              </a:ext>
            </a:extLst>
          </p:cNvPr>
          <p:cNvSpPr>
            <a:spLocks noGrp="1"/>
          </p:cNvSpPr>
          <p:nvPr>
            <p:ph type="subTitle" idx="1"/>
          </p:nvPr>
        </p:nvSpPr>
        <p:spPr>
          <a:xfrm>
            <a:off x="1152203" y="3013430"/>
            <a:ext cx="6839594" cy="761129"/>
          </a:xfrm>
        </p:spPr>
        <p:txBody>
          <a:bodyPr/>
          <a:lstStyle/>
          <a:p>
            <a:r>
              <a:rPr lang="en-US" sz="2800" b="1" dirty="0">
                <a:solidFill>
                  <a:schemeClr val="tx1"/>
                </a:solidFill>
              </a:rPr>
              <a:t>Claim Her, Name Her, And Tame Her</a:t>
            </a:r>
          </a:p>
        </p:txBody>
      </p:sp>
      <p:sp>
        <p:nvSpPr>
          <p:cNvPr id="3" name="Title 2">
            <a:extLst>
              <a:ext uri="{FF2B5EF4-FFF2-40B4-BE49-F238E27FC236}">
                <a16:creationId xmlns:a16="http://schemas.microsoft.com/office/drawing/2014/main" id="{64AF1411-A392-BA44-9ABE-809A1FEE4673}"/>
              </a:ext>
            </a:extLst>
          </p:cNvPr>
          <p:cNvSpPr>
            <a:spLocks noGrp="1"/>
          </p:cNvSpPr>
          <p:nvPr>
            <p:ph type="title"/>
          </p:nvPr>
        </p:nvSpPr>
        <p:spPr>
          <a:xfrm>
            <a:off x="311700" y="1169176"/>
            <a:ext cx="8520600" cy="1663500"/>
          </a:xfrm>
        </p:spPr>
        <p:txBody>
          <a:bodyPr/>
          <a:lstStyle/>
          <a:p>
            <a:r>
              <a:rPr lang="en-US" sz="4400" dirty="0"/>
              <a:t>Get To Know Your Inner “Mean Girl”</a:t>
            </a:r>
          </a:p>
        </p:txBody>
      </p:sp>
    </p:spTree>
    <p:extLst>
      <p:ext uri="{BB962C8B-B14F-4D97-AF65-F5344CB8AC3E}">
        <p14:creationId xmlns:p14="http://schemas.microsoft.com/office/powerpoint/2010/main" val="166661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317D-5816-154C-9058-D5E007F6B52D}"/>
              </a:ext>
            </a:extLst>
          </p:cNvPr>
          <p:cNvSpPr>
            <a:spLocks noGrp="1"/>
          </p:cNvSpPr>
          <p:nvPr>
            <p:ph type="title"/>
          </p:nvPr>
        </p:nvSpPr>
        <p:spPr>
          <a:xfrm>
            <a:off x="92363" y="331102"/>
            <a:ext cx="2262909" cy="4481296"/>
          </a:xfrm>
        </p:spPr>
        <p:txBody>
          <a:bodyPr/>
          <a:lstStyle/>
          <a:p>
            <a:r>
              <a:rPr lang="en-US" dirty="0"/>
              <a:t>Every one of us has an inner Mean Girl. We all have dealt with that critical voice inside our head that can be negative and judgmental. </a:t>
            </a:r>
          </a:p>
        </p:txBody>
      </p:sp>
      <p:pic>
        <p:nvPicPr>
          <p:cNvPr id="5" name="Picture 4" descr="A close up of a sign&#10;&#10;Description automatically generated">
            <a:extLst>
              <a:ext uri="{FF2B5EF4-FFF2-40B4-BE49-F238E27FC236}">
                <a16:creationId xmlns:a16="http://schemas.microsoft.com/office/drawing/2014/main" id="{4A5365BA-CA54-E64D-BDFC-F13B837B8F89}"/>
              </a:ext>
            </a:extLst>
          </p:cNvPr>
          <p:cNvPicPr>
            <a:picLocks noChangeAspect="1"/>
          </p:cNvPicPr>
          <p:nvPr/>
        </p:nvPicPr>
        <p:blipFill>
          <a:blip r:embed="rId2"/>
          <a:stretch>
            <a:fillRect/>
          </a:stretch>
        </p:blipFill>
        <p:spPr>
          <a:xfrm>
            <a:off x="2822302" y="0"/>
            <a:ext cx="6321698" cy="5143499"/>
          </a:xfrm>
          <a:prstGeom prst="rect">
            <a:avLst/>
          </a:prstGeom>
        </p:spPr>
      </p:pic>
    </p:spTree>
    <p:extLst>
      <p:ext uri="{BB962C8B-B14F-4D97-AF65-F5344CB8AC3E}">
        <p14:creationId xmlns:p14="http://schemas.microsoft.com/office/powerpoint/2010/main" val="284686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B3FA95-C57C-274F-A9ED-8EAB7AFB7093}"/>
              </a:ext>
            </a:extLst>
          </p:cNvPr>
          <p:cNvSpPr>
            <a:spLocks noGrp="1"/>
          </p:cNvSpPr>
          <p:nvPr>
            <p:ph type="subTitle" idx="1"/>
          </p:nvPr>
        </p:nvSpPr>
        <p:spPr>
          <a:xfrm>
            <a:off x="193964" y="1542473"/>
            <a:ext cx="8318647" cy="3352800"/>
          </a:xfrm>
        </p:spPr>
        <p:txBody>
          <a:bodyPr anchor="ctr"/>
          <a:lstStyle/>
          <a:p>
            <a:pPr indent="0"/>
            <a:r>
              <a:rPr lang="en-US" sz="3200" b="1" dirty="0">
                <a:solidFill>
                  <a:schemeClr val="tx1"/>
                </a:solidFill>
              </a:rPr>
              <a:t>You are made for greater things! </a:t>
            </a:r>
          </a:p>
          <a:p>
            <a:pPr lvl="1"/>
            <a:endParaRPr lang="en-US" sz="2000" dirty="0"/>
          </a:p>
          <a:p>
            <a:pPr indent="0">
              <a:lnSpc>
                <a:spcPct val="150000"/>
              </a:lnSpc>
            </a:pPr>
            <a:r>
              <a:rPr lang="en-US" sz="2000" dirty="0">
                <a:solidFill>
                  <a:schemeClr val="tx1"/>
                </a:solidFill>
              </a:rPr>
              <a:t>“Taming” your inner Mean Girl doesn’t mean she’s going away for good, but it does allow you to </a:t>
            </a:r>
            <a:r>
              <a:rPr lang="en-US" sz="2000" b="1" dirty="0">
                <a:solidFill>
                  <a:srgbClr val="00C8C4"/>
                </a:solidFill>
              </a:rPr>
              <a:t>be more aware </a:t>
            </a:r>
            <a:r>
              <a:rPr lang="en-US" sz="2000" dirty="0">
                <a:solidFill>
                  <a:schemeClr val="tx1"/>
                </a:solidFill>
              </a:rPr>
              <a:t>of negative self-talk and </a:t>
            </a:r>
            <a:r>
              <a:rPr lang="en-US" sz="2000" b="1" dirty="0">
                <a:solidFill>
                  <a:srgbClr val="00C8C4"/>
                </a:solidFill>
              </a:rPr>
              <a:t>teaches you how to talk to her </a:t>
            </a:r>
            <a:r>
              <a:rPr lang="en-US" sz="2000" dirty="0">
                <a:solidFill>
                  <a:schemeClr val="tx1"/>
                </a:solidFill>
              </a:rPr>
              <a:t>so she has less power over your hopes and dreams. </a:t>
            </a:r>
          </a:p>
        </p:txBody>
      </p:sp>
      <p:sp>
        <p:nvSpPr>
          <p:cNvPr id="3" name="Title 2">
            <a:extLst>
              <a:ext uri="{FF2B5EF4-FFF2-40B4-BE49-F238E27FC236}">
                <a16:creationId xmlns:a16="http://schemas.microsoft.com/office/drawing/2014/main" id="{E16914B6-1889-DF43-9897-C900D671E483}"/>
              </a:ext>
            </a:extLst>
          </p:cNvPr>
          <p:cNvSpPr>
            <a:spLocks noGrp="1"/>
          </p:cNvSpPr>
          <p:nvPr>
            <p:ph type="title"/>
          </p:nvPr>
        </p:nvSpPr>
        <p:spPr>
          <a:xfrm>
            <a:off x="1435875" y="812685"/>
            <a:ext cx="7237070" cy="550500"/>
          </a:xfrm>
        </p:spPr>
        <p:txBody>
          <a:bodyPr/>
          <a:lstStyle/>
          <a:p>
            <a:r>
              <a:rPr lang="en-US" dirty="0"/>
              <a:t>Your inner Mean Girl’s main job is to try to hold you back and keep you small but…..</a:t>
            </a:r>
          </a:p>
        </p:txBody>
      </p:sp>
    </p:spTree>
    <p:extLst>
      <p:ext uri="{BB962C8B-B14F-4D97-AF65-F5344CB8AC3E}">
        <p14:creationId xmlns:p14="http://schemas.microsoft.com/office/powerpoint/2010/main" val="246132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8C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B2A7-EAAD-774D-8CB8-7ADED84F8DFC}"/>
              </a:ext>
            </a:extLst>
          </p:cNvPr>
          <p:cNvSpPr>
            <a:spLocks noGrp="1"/>
          </p:cNvSpPr>
          <p:nvPr>
            <p:ph type="title"/>
          </p:nvPr>
        </p:nvSpPr>
        <p:spPr>
          <a:xfrm>
            <a:off x="217967" y="802514"/>
            <a:ext cx="8708066" cy="3538471"/>
          </a:xfrm>
        </p:spPr>
        <p:txBody>
          <a:bodyPr/>
          <a:lstStyle/>
          <a:p>
            <a:pPr algn="ctr"/>
            <a:r>
              <a:rPr lang="en-US" sz="4400" dirty="0">
                <a:solidFill>
                  <a:schemeClr val="bg1"/>
                </a:solidFill>
              </a:rPr>
              <a:t>We are going to get to know your inner Mean Girl so you can change the way you react to her, especially in </a:t>
            </a:r>
            <a:r>
              <a:rPr lang="en-US" sz="4400" dirty="0">
                <a:solidFill>
                  <a:schemeClr val="accent6"/>
                </a:solidFill>
              </a:rPr>
              <a:t>challenging situations. </a:t>
            </a:r>
            <a:br>
              <a:rPr lang="en-US" sz="4400" dirty="0">
                <a:solidFill>
                  <a:schemeClr val="bg1"/>
                </a:solidFill>
              </a:rPr>
            </a:br>
            <a:br>
              <a:rPr lang="en-US" sz="4400" dirty="0">
                <a:solidFill>
                  <a:schemeClr val="bg1"/>
                </a:solidFill>
              </a:rPr>
            </a:br>
            <a:endParaRPr lang="en-US" sz="4400" dirty="0">
              <a:solidFill>
                <a:schemeClr val="bg1"/>
              </a:solidFill>
            </a:endParaRPr>
          </a:p>
        </p:txBody>
      </p:sp>
    </p:spTree>
    <p:extLst>
      <p:ext uri="{BB962C8B-B14F-4D97-AF65-F5344CB8AC3E}">
        <p14:creationId xmlns:p14="http://schemas.microsoft.com/office/powerpoint/2010/main" val="166372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subTitle" idx="6"/>
          </p:nvPr>
        </p:nvSpPr>
        <p:spPr>
          <a:xfrm>
            <a:off x="6210300" y="2413025"/>
            <a:ext cx="2135700" cy="15648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a:solidFill>
                  <a:schemeClr val="tx1">
                    <a:lumMod val="65000"/>
                    <a:lumOff val="35000"/>
                  </a:schemeClr>
                </a:solidFill>
              </a:rPr>
              <a:t>Now that we know who keeps speaking so negatively to us, let’s start taking control of the conversation.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292" name="Google Shape;292;p42"/>
          <p:cNvSpPr txBox="1">
            <a:spLocks noGrp="1"/>
          </p:cNvSpPr>
          <p:nvPr>
            <p:ph type="title"/>
          </p:nvPr>
        </p:nvSpPr>
        <p:spPr>
          <a:xfrm>
            <a:off x="757524" y="408410"/>
            <a:ext cx="3250949" cy="550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s" b="0" dirty="0">
                <a:latin typeface="Oswald Regular"/>
                <a:sym typeface="Oswald Regular"/>
              </a:rPr>
              <a:t>Name Her, Claim Her, and Tame Her Activity</a:t>
            </a:r>
            <a:endParaRPr dirty="0"/>
          </a:p>
        </p:txBody>
      </p:sp>
      <p:sp>
        <p:nvSpPr>
          <p:cNvPr id="293" name="Google Shape;293;p42"/>
          <p:cNvSpPr txBox="1">
            <a:spLocks noGrp="1"/>
          </p:cNvSpPr>
          <p:nvPr>
            <p:ph type="subTitle" idx="1"/>
          </p:nvPr>
        </p:nvSpPr>
        <p:spPr>
          <a:xfrm>
            <a:off x="757525" y="1796100"/>
            <a:ext cx="2221200" cy="38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s" sz="1800" dirty="0">
                <a:solidFill>
                  <a:srgbClr val="434343"/>
                </a:solidFill>
              </a:rPr>
              <a:t>NAME HER</a:t>
            </a:r>
            <a:endParaRPr sz="1800" dirty="0">
              <a:solidFill>
                <a:srgbClr val="434343"/>
              </a:solidFill>
            </a:endParaRPr>
          </a:p>
        </p:txBody>
      </p:sp>
      <p:sp>
        <p:nvSpPr>
          <p:cNvPr id="294" name="Google Shape;294;p42"/>
          <p:cNvSpPr txBox="1">
            <a:spLocks noGrp="1"/>
          </p:cNvSpPr>
          <p:nvPr>
            <p:ph type="subTitle" idx="2"/>
          </p:nvPr>
        </p:nvSpPr>
        <p:spPr>
          <a:xfrm>
            <a:off x="3502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CLAIM HER</a:t>
            </a:r>
            <a:endParaRPr sz="1800" dirty="0">
              <a:solidFill>
                <a:srgbClr val="434343"/>
              </a:solidFill>
            </a:endParaRPr>
          </a:p>
        </p:txBody>
      </p:sp>
      <p:sp>
        <p:nvSpPr>
          <p:cNvPr id="295" name="Google Shape;295;p42"/>
          <p:cNvSpPr txBox="1">
            <a:spLocks noGrp="1"/>
          </p:cNvSpPr>
          <p:nvPr>
            <p:ph type="subTitle" idx="3"/>
          </p:nvPr>
        </p:nvSpPr>
        <p:spPr>
          <a:xfrm>
            <a:off x="6226675" y="1796100"/>
            <a:ext cx="2162400" cy="38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dirty="0">
                <a:solidFill>
                  <a:srgbClr val="434343"/>
                </a:solidFill>
              </a:rPr>
              <a:t>TAME HER</a:t>
            </a:r>
            <a:endParaRPr sz="1800" dirty="0">
              <a:solidFill>
                <a:srgbClr val="434343"/>
              </a:solidFill>
            </a:endParaRPr>
          </a:p>
        </p:txBody>
      </p:sp>
      <p:cxnSp>
        <p:nvCxnSpPr>
          <p:cNvPr id="296" name="Google Shape;296;p42"/>
          <p:cNvCxnSpPr/>
          <p:nvPr/>
        </p:nvCxnSpPr>
        <p:spPr>
          <a:xfrm>
            <a:off x="757525" y="2294400"/>
            <a:ext cx="2181300" cy="0"/>
          </a:xfrm>
          <a:prstGeom prst="straightConnector1">
            <a:avLst/>
          </a:prstGeom>
          <a:noFill/>
          <a:ln w="19050" cap="flat" cmpd="sng">
            <a:solidFill>
              <a:srgbClr val="00C8C4"/>
            </a:solidFill>
            <a:prstDash val="solid"/>
            <a:round/>
            <a:headEnd type="oval" w="med" len="med"/>
            <a:tailEnd type="none" w="med" len="med"/>
          </a:ln>
        </p:spPr>
      </p:cxnSp>
      <p:cxnSp>
        <p:nvCxnSpPr>
          <p:cNvPr id="297" name="Google Shape;297;p42"/>
          <p:cNvCxnSpPr/>
          <p:nvPr/>
        </p:nvCxnSpPr>
        <p:spPr>
          <a:xfrm>
            <a:off x="3483775" y="2294400"/>
            <a:ext cx="2181300" cy="0"/>
          </a:xfrm>
          <a:prstGeom prst="straightConnector1">
            <a:avLst/>
          </a:prstGeom>
          <a:noFill/>
          <a:ln w="19050" cap="flat" cmpd="sng">
            <a:solidFill>
              <a:srgbClr val="FACA32"/>
            </a:solidFill>
            <a:prstDash val="solid"/>
            <a:round/>
            <a:headEnd type="oval" w="med" len="med"/>
            <a:tailEnd type="none" w="med" len="med"/>
          </a:ln>
        </p:spPr>
      </p:cxnSp>
      <p:cxnSp>
        <p:nvCxnSpPr>
          <p:cNvPr id="298" name="Google Shape;298;p42"/>
          <p:cNvCxnSpPr/>
          <p:nvPr/>
        </p:nvCxnSpPr>
        <p:spPr>
          <a:xfrm>
            <a:off x="6176875" y="2294400"/>
            <a:ext cx="2181300" cy="0"/>
          </a:xfrm>
          <a:prstGeom prst="straightConnector1">
            <a:avLst/>
          </a:prstGeom>
          <a:noFill/>
          <a:ln w="19050" cap="flat" cmpd="sng">
            <a:solidFill>
              <a:srgbClr val="E1628E"/>
            </a:solidFill>
            <a:prstDash val="solid"/>
            <a:round/>
            <a:headEnd type="oval" w="med" len="med"/>
            <a:tailEnd type="none" w="med" len="med"/>
          </a:ln>
        </p:spPr>
      </p:cxnSp>
      <p:sp>
        <p:nvSpPr>
          <p:cNvPr id="316" name="Google Shape;316;p42"/>
          <p:cNvSpPr txBox="1">
            <a:spLocks noGrp="1"/>
          </p:cNvSpPr>
          <p:nvPr>
            <p:ph type="subTitle" idx="4"/>
          </p:nvPr>
        </p:nvSpPr>
        <p:spPr>
          <a:xfrm>
            <a:off x="762000" y="2413025"/>
            <a:ext cx="2135700" cy="15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chemeClr val="tx1">
                    <a:lumMod val="65000"/>
                    <a:lumOff val="35000"/>
                  </a:schemeClr>
                </a:solidFill>
              </a:rPr>
              <a:t>What is her name? </a:t>
            </a:r>
            <a:r>
              <a:rPr lang="en-US" dirty="0">
                <a:solidFill>
                  <a:schemeClr val="tx1">
                    <a:lumMod val="65000"/>
                    <a:lumOff val="35000"/>
                  </a:schemeClr>
                </a:solidFill>
              </a:rPr>
              <a:t>Choose a fictional character, a villain in a superhero movie, or </a:t>
            </a:r>
            <a:r>
              <a:rPr lang="en-US" dirty="0">
                <a:solidFill>
                  <a:schemeClr val="tx1">
                    <a:lumMod val="65000"/>
                    <a:lumOff val="35000"/>
                  </a:schemeClr>
                </a:solidFill>
                <a:highlight>
                  <a:srgbClr val="FFFF00"/>
                </a:highlight>
              </a:rPr>
              <a:t>just whatever </a:t>
            </a:r>
            <a:r>
              <a:rPr lang="en-US" dirty="0">
                <a:solidFill>
                  <a:schemeClr val="tx1">
                    <a:lumMod val="65000"/>
                    <a:lumOff val="35000"/>
                  </a:schemeClr>
                </a:solidFill>
              </a:rPr>
              <a:t>pops into your head. </a:t>
            </a:r>
            <a:endParaRPr dirty="0">
              <a:solidFill>
                <a:schemeClr val="tx1">
                  <a:lumMod val="65000"/>
                  <a:lumOff val="35000"/>
                </a:schemeClr>
              </a:solidFill>
            </a:endParaRPr>
          </a:p>
        </p:txBody>
      </p:sp>
      <p:sp>
        <p:nvSpPr>
          <p:cNvPr id="317" name="Google Shape;317;p42"/>
          <p:cNvSpPr txBox="1">
            <a:spLocks noGrp="1"/>
          </p:cNvSpPr>
          <p:nvPr>
            <p:ph type="subTitle" idx="5"/>
          </p:nvPr>
        </p:nvSpPr>
        <p:spPr>
          <a:xfrm>
            <a:off x="3222908" y="2413025"/>
            <a:ext cx="2721933" cy="1564800"/>
          </a:xfrm>
          <a:prstGeom prst="rect">
            <a:avLst/>
          </a:prstGeom>
        </p:spPr>
        <p:txBody>
          <a:bodyPr spcFirstLastPara="1" wrap="square" lIns="91425" tIns="91425" rIns="91425" bIns="91425" anchor="t" anchorCtr="0">
            <a:noAutofit/>
          </a:bodyPr>
          <a:lstStyle/>
          <a:p>
            <a:pPr marL="171450" lvl="0" indent="-171450">
              <a:buClr>
                <a:srgbClr val="FCCC3B"/>
              </a:buClr>
              <a:buFont typeface="Wingdings" pitchFamily="2" charset="2"/>
              <a:buChar char="§"/>
            </a:pPr>
            <a:r>
              <a:rPr lang="en-US" dirty="0">
                <a:solidFill>
                  <a:schemeClr val="tx1">
                    <a:lumMod val="65000"/>
                    <a:lumOff val="35000"/>
                  </a:schemeClr>
                </a:solidFill>
              </a:rPr>
              <a:t>What expression is on her face? </a:t>
            </a:r>
          </a:p>
          <a:p>
            <a:pPr marL="171450" lvl="0" indent="-171450">
              <a:buClr>
                <a:srgbClr val="FCCC3B"/>
              </a:buClr>
              <a:buFont typeface="Wingdings" pitchFamily="2" charset="2"/>
              <a:buChar char="§"/>
            </a:pPr>
            <a:r>
              <a:rPr lang="en-US" dirty="0">
                <a:solidFill>
                  <a:schemeClr val="tx1">
                    <a:lumMod val="65000"/>
                    <a:lumOff val="35000"/>
                  </a:schemeClr>
                </a:solidFill>
              </a:rPr>
              <a:t>What does her voice sound like? </a:t>
            </a:r>
          </a:p>
          <a:p>
            <a:pPr marL="171450" lvl="0" indent="-171450">
              <a:buClr>
                <a:srgbClr val="FCCC3B"/>
              </a:buClr>
              <a:buFont typeface="Wingdings" pitchFamily="2" charset="2"/>
              <a:buChar char="§"/>
            </a:pPr>
            <a:r>
              <a:rPr lang="en-US" dirty="0">
                <a:solidFill>
                  <a:schemeClr val="tx1">
                    <a:lumMod val="65000"/>
                    <a:lumOff val="35000"/>
                  </a:schemeClr>
                </a:solidFill>
              </a:rPr>
              <a:t>How does she dress? </a:t>
            </a:r>
          </a:p>
          <a:p>
            <a:pPr marL="171450" lvl="0" indent="-171450">
              <a:buClr>
                <a:srgbClr val="FCCC3B"/>
              </a:buClr>
              <a:buFont typeface="Wingdings" pitchFamily="2" charset="2"/>
              <a:buChar char="§"/>
            </a:pPr>
            <a:r>
              <a:rPr lang="en-US" dirty="0">
                <a:solidFill>
                  <a:schemeClr val="tx1">
                    <a:lumMod val="65000"/>
                    <a:lumOff val="35000"/>
                  </a:schemeClr>
                </a:solidFill>
              </a:rPr>
              <a:t>When do you notice her the most?</a:t>
            </a:r>
          </a:p>
          <a:p>
            <a:pPr marL="171450" lvl="0" indent="-171450">
              <a:buClr>
                <a:srgbClr val="FCCC3B"/>
              </a:buClr>
              <a:buFont typeface="Wingdings" pitchFamily="2" charset="2"/>
              <a:buChar char="§"/>
            </a:pPr>
            <a:r>
              <a:rPr lang="en-US" dirty="0">
                <a:solidFill>
                  <a:schemeClr val="tx1">
                    <a:lumMod val="65000"/>
                    <a:lumOff val="35000"/>
                  </a:schemeClr>
                </a:solidFill>
              </a:rPr>
              <a:t>What color is her hair?</a:t>
            </a:r>
          </a:p>
          <a:p>
            <a:pPr marL="0" lvl="0" indent="0"/>
            <a:endParaRPr lang="en-US" dirty="0"/>
          </a:p>
        </p:txBody>
      </p:sp>
    </p:spTree>
  </p:cSld>
  <p:clrMapOvr>
    <a:masterClrMapping/>
  </p:clrMapOvr>
</p:sld>
</file>

<file path=ppt/theme/theme1.xml><?xml version="1.0" encoding="utf-8"?>
<a:theme xmlns:a="http://schemas.openxmlformats.org/drawingml/2006/main" name="Colour Creativ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1152</Words>
  <Application>Microsoft Office PowerPoint</Application>
  <PresentationFormat>On-screen Show (16:9)</PresentationFormat>
  <Paragraphs>118</Paragraphs>
  <Slides>28</Slides>
  <Notes>11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Oswald Regular</vt:lpstr>
      <vt:lpstr>Open Sans Light</vt:lpstr>
      <vt:lpstr>Bodoni</vt:lpstr>
      <vt:lpstr>Wingdings</vt:lpstr>
      <vt:lpstr>Arial</vt:lpstr>
      <vt:lpstr>Calibri</vt:lpstr>
      <vt:lpstr>Open Sans</vt:lpstr>
      <vt:lpstr>Oswald</vt:lpstr>
      <vt:lpstr>Colour Creative</vt:lpstr>
      <vt:lpstr>Confidence From Head to Toe</vt:lpstr>
      <vt:lpstr>THE CONTENT</vt:lpstr>
      <vt:lpstr>What is Confidence? </vt:lpstr>
      <vt:lpstr>Eleanor Roosevelt</vt:lpstr>
      <vt:lpstr>Get To Know Your Inner “Mean Girl”</vt:lpstr>
      <vt:lpstr>Every one of us has an inner Mean Girl. We all have dealt with that critical voice inside our head that can be negative and judgmental. </vt:lpstr>
      <vt:lpstr>Your inner Mean Girl’s main job is to try to hold you back and keep you small but…..</vt:lpstr>
      <vt:lpstr>We are going to get to know your inner Mean Girl so you can change the way you react to her, especially in challenging situations.   </vt:lpstr>
      <vt:lpstr>Name Her, Claim Her, and Tame Her Activity</vt:lpstr>
      <vt:lpstr>No More Negative Self Talk</vt:lpstr>
      <vt:lpstr>Listen, Challenge, Change Worksheet</vt:lpstr>
      <vt:lpstr>Let’s practice using “listen, challenge, change” with our own inner Mean Girl in a real time situation. </vt:lpstr>
      <vt:lpstr>Build Confident Body Language</vt:lpstr>
      <vt:lpstr>Did you know your body language is linked to how empowered you feel?</vt:lpstr>
      <vt:lpstr>Here are three poses that will make you look (and feel) more confident right now.</vt:lpstr>
      <vt:lpstr>The “Wonder Woman” </vt:lpstr>
      <vt:lpstr>The Deal-Closer</vt:lpstr>
      <vt:lpstr>The Happy Winner</vt:lpstr>
      <vt:lpstr>Dr. Amy Cuddy – TEDTalk</vt:lpstr>
      <vt:lpstr>PowerPoint Presentation</vt:lpstr>
      <vt:lpstr>Have an Attitude of Gratitude</vt:lpstr>
      <vt:lpstr>How Gratitude Helps Build Confidence</vt:lpstr>
      <vt:lpstr>The Benefits of Gratitude</vt:lpstr>
      <vt:lpstr>Creating a Gratitude Practice Worksheet</vt:lpstr>
      <vt:lpstr>Ways To Cultivate a Gratitude Practice </vt:lpstr>
      <vt:lpstr>Let’s Review What We’ve Learned</vt:lpstr>
      <vt:lpstr>Sheri L. Dew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Creativity!</dc:title>
  <dc:creator>Robbyn Scribner</dc:creator>
  <cp:lastModifiedBy>Susan Madsen</cp:lastModifiedBy>
  <cp:revision>45</cp:revision>
  <cp:lastPrinted>2020-06-09T10:21:34Z</cp:lastPrinted>
  <dcterms:modified xsi:type="dcterms:W3CDTF">2020-08-02T12:58:48Z</dcterms:modified>
</cp:coreProperties>
</file>